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MariaMaier Maier" initials="AM" lastIdx="1" clrIdx="0">
    <p:extLst>
      <p:ext uri="{19B8F6BF-5375-455C-9EA6-DF929625EA0E}">
        <p15:presenceInfo xmlns:p15="http://schemas.microsoft.com/office/powerpoint/2012/main" userId="S::annamariamaier.maier@bwstaff.de::df145ebd-c43e-4500-a0d3-421bcdf93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F95B07-48CE-4276-8B47-CAFEAFE84631}" v="21" dt="2021-04-29T08:58:30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0"/>
    <p:restoredTop sz="94599"/>
  </p:normalViewPr>
  <p:slideViewPr>
    <p:cSldViewPr snapToGrid="0" snapToObjects="1">
      <p:cViewPr>
        <p:scale>
          <a:sx n="200" d="100"/>
          <a:sy n="200" d="100"/>
        </p:scale>
        <p:origin x="136" y="-7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ziana Messina" userId="0e0c0d8caddbe46b" providerId="Windows Live" clId="Web-{67F95B07-48CE-4276-8B47-CAFEAFE84631}"/>
    <pc:docChg chg="modSld">
      <pc:chgData name="Tiziana Messina" userId="0e0c0d8caddbe46b" providerId="Windows Live" clId="Web-{67F95B07-48CE-4276-8B47-CAFEAFE84631}" dt="2021-04-29T08:58:30.801" v="18" actId="20577"/>
      <pc:docMkLst>
        <pc:docMk/>
      </pc:docMkLst>
      <pc:sldChg chg="modSp">
        <pc:chgData name="Tiziana Messina" userId="0e0c0d8caddbe46b" providerId="Windows Live" clId="Web-{67F95B07-48CE-4276-8B47-CAFEAFE84631}" dt="2021-04-29T08:58:30.801" v="18" actId="20577"/>
        <pc:sldMkLst>
          <pc:docMk/>
          <pc:sldMk cId="380238238" sldId="256"/>
        </pc:sldMkLst>
        <pc:spChg chg="mod">
          <ac:chgData name="Tiziana Messina" userId="0e0c0d8caddbe46b" providerId="Windows Live" clId="Web-{67F95B07-48CE-4276-8B47-CAFEAFE84631}" dt="2021-04-29T08:57:46.738" v="14" actId="14100"/>
          <ac:spMkLst>
            <pc:docMk/>
            <pc:sldMk cId="380238238" sldId="256"/>
            <ac:spMk id="9" creationId="{1886043E-AAC0-CB40-92DB-DFB3F524DF68}"/>
          </ac:spMkLst>
        </pc:spChg>
        <pc:spChg chg="mod">
          <ac:chgData name="Tiziana Messina" userId="0e0c0d8caddbe46b" providerId="Windows Live" clId="Web-{67F95B07-48CE-4276-8B47-CAFEAFE84631}" dt="2021-04-29T08:58:30.801" v="18" actId="20577"/>
          <ac:spMkLst>
            <pc:docMk/>
            <pc:sldMk cId="380238238" sldId="256"/>
            <ac:spMk id="13" creationId="{3DDEA693-FF10-3042-911F-2F5BC7998748}"/>
          </ac:spMkLst>
        </pc:spChg>
        <pc:spChg chg="mod">
          <ac:chgData name="Tiziana Messina" userId="0e0c0d8caddbe46b" providerId="Windows Live" clId="Web-{67F95B07-48CE-4276-8B47-CAFEAFE84631}" dt="2021-04-29T08:56:37.503" v="6" actId="1076"/>
          <ac:spMkLst>
            <pc:docMk/>
            <pc:sldMk cId="380238238" sldId="256"/>
            <ac:spMk id="14" creationId="{4AB40601-D6FE-0C4F-B9B7-3B9F360E7020}"/>
          </ac:spMkLst>
        </pc:spChg>
        <pc:spChg chg="mod">
          <ac:chgData name="Tiziana Messina" userId="0e0c0d8caddbe46b" providerId="Windows Live" clId="Web-{67F95B07-48CE-4276-8B47-CAFEAFE84631}" dt="2021-04-29T08:56:33.128" v="5" actId="1076"/>
          <ac:spMkLst>
            <pc:docMk/>
            <pc:sldMk cId="380238238" sldId="256"/>
            <ac:spMk id="15" creationId="{56754FC5-861F-1E43-8317-F8D4D9BB703C}"/>
          </ac:spMkLst>
        </pc:spChg>
        <pc:spChg chg="mod">
          <ac:chgData name="Tiziana Messina" userId="0e0c0d8caddbe46b" providerId="Windows Live" clId="Web-{67F95B07-48CE-4276-8B47-CAFEAFE84631}" dt="2021-04-29T08:55:53.080" v="2" actId="1076"/>
          <ac:spMkLst>
            <pc:docMk/>
            <pc:sldMk cId="380238238" sldId="256"/>
            <ac:spMk id="16" creationId="{A870820A-33C7-3C41-B2DD-B882D2B1C015}"/>
          </ac:spMkLst>
        </pc:spChg>
        <pc:graphicFrameChg chg="mod modGraphic">
          <ac:chgData name="Tiziana Messina" userId="0e0c0d8caddbe46b" providerId="Windows Live" clId="Web-{67F95B07-48CE-4276-8B47-CAFEAFE84631}" dt="2021-04-29T08:56:52.691" v="10"/>
          <ac:graphicFrameMkLst>
            <pc:docMk/>
            <pc:sldMk cId="380238238" sldId="256"/>
            <ac:graphicFrameMk id="8" creationId="{2349E89E-39FE-C14E-8DCA-897F8524C6A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22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8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48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4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5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56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5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55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59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48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22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01046-F86B-284F-852F-DD77107F1010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7BC1-92F1-AD4A-AE32-633872CEE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37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deutsch/forschung/verbundprojekt-durchgaengige-sprachfoerderung/kl-34-integrierte-sprachfoerderung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deutsch/forschung/verbundprojekt-durchgaengige-sprachfoerderung/kl-34-integrierte-sprachfoerderung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8B7D54BA-E64E-1C42-B792-7754109DF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46" y="206764"/>
            <a:ext cx="6457861" cy="7841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Johann Wolfgang Goethe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71B6BAC7-B1DB-2041-8BE2-FD1B0C56E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981537"/>
              </p:ext>
            </p:extLst>
          </p:nvPr>
        </p:nvGraphicFramePr>
        <p:xfrm>
          <a:off x="208946" y="1115985"/>
          <a:ext cx="4179195" cy="398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889">
                  <a:extLst>
                    <a:ext uri="{9D8B030D-6E8A-4147-A177-3AD203B41FA5}">
                      <a16:colId xmlns:a16="http://schemas.microsoft.com/office/drawing/2014/main" val="2904904629"/>
                    </a:ext>
                  </a:extLst>
                </a:gridCol>
                <a:gridCol w="2774306">
                  <a:extLst>
                    <a:ext uri="{9D8B030D-6E8A-4147-A177-3AD203B41FA5}">
                      <a16:colId xmlns:a16="http://schemas.microsoft.com/office/drawing/2014/main" val="997096963"/>
                    </a:ext>
                  </a:extLst>
                </a:gridCol>
              </a:tblGrid>
              <a:tr h="55522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Wer?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Johann Wolfgang Goethe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03626"/>
                  </a:ext>
                </a:extLst>
              </a:tr>
              <a:tr h="55522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bekannter Schriftsteller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22784"/>
                  </a:ext>
                </a:extLst>
              </a:tr>
              <a:tr h="55522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28. August 1749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928461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Frankfurt am Main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166024"/>
                  </a:ext>
                </a:extLst>
              </a:tr>
              <a:tr h="114747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Hobbys?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Spiele spielen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Klavier spielen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singen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malen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Bibel lesen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957126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Gestorben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22. März 1832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Weimar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873339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41414EBB-E06E-B245-BA8F-D0D221F6C8E0}"/>
              </a:ext>
            </a:extLst>
          </p:cNvPr>
          <p:cNvSpPr/>
          <p:nvPr/>
        </p:nvSpPr>
        <p:spPr>
          <a:xfrm>
            <a:off x="4820254" y="1115985"/>
            <a:ext cx="1828800" cy="1995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i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2349E89E-39FE-C14E-8DCA-897F8524C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408213"/>
              </p:ext>
            </p:extLst>
          </p:nvPr>
        </p:nvGraphicFramePr>
        <p:xfrm>
          <a:off x="208946" y="5207058"/>
          <a:ext cx="6440108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38">
                  <a:extLst>
                    <a:ext uri="{9D8B030D-6E8A-4147-A177-3AD203B41FA5}">
                      <a16:colId xmlns:a16="http://schemas.microsoft.com/office/drawing/2014/main" val="2606319022"/>
                    </a:ext>
                  </a:extLst>
                </a:gridCol>
                <a:gridCol w="5120270">
                  <a:extLst>
                    <a:ext uri="{9D8B030D-6E8A-4147-A177-3AD203B41FA5}">
                      <a16:colId xmlns:a16="http://schemas.microsoft.com/office/drawing/2014/main" val="303671738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Besuch in Heidelberg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11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Heidelberger Schloss und Schlossgarten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71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Marianne von Willemer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775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Er verliebt sich in Marianne von Willemer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847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Erinnerung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an ihn?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Ein Ginkgo-Baum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Ein Denkmal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89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Gedichte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213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Für wen?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Zum Beispiel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Marianne von Willemer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Seine Freunde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96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Worüber?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Zum Beispiel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Heidelberger Schloss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Heidelberger Schlossgarten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Sein Leben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074038"/>
                  </a:ext>
                </a:extLst>
              </a:tr>
            </a:tbl>
          </a:graphicData>
        </a:graphic>
      </p:graphicFrame>
      <p:sp>
        <p:nvSpPr>
          <p:cNvPr id="14" name="Rechteck 13">
            <a:extLst>
              <a:ext uri="{FF2B5EF4-FFF2-40B4-BE49-F238E27FC236}">
                <a16:creationId xmlns:a16="http://schemas.microsoft.com/office/drawing/2014/main" id="{4AB40601-D6FE-0C4F-B9B7-3B9F360E7020}"/>
              </a:ext>
            </a:extLst>
          </p:cNvPr>
          <p:cNvSpPr/>
          <p:nvPr/>
        </p:nvSpPr>
        <p:spPr>
          <a:xfrm flipH="1">
            <a:off x="208946" y="9390231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6754FC5-861F-1E43-8317-F8D4D9BB703C}"/>
              </a:ext>
            </a:extLst>
          </p:cNvPr>
          <p:cNvSpPr/>
          <p:nvPr/>
        </p:nvSpPr>
        <p:spPr>
          <a:xfrm>
            <a:off x="534784" y="9242228"/>
            <a:ext cx="264002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2DA76C0-7253-CE42-A4B0-881636320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219" y="1181482"/>
            <a:ext cx="1576051" cy="190982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ADDCFA8-3C03-364F-AD3E-FA61D9149C5E}"/>
              </a:ext>
            </a:extLst>
          </p:cNvPr>
          <p:cNvSpPr/>
          <p:nvPr/>
        </p:nvSpPr>
        <p:spPr>
          <a:xfrm>
            <a:off x="21160" y="5634069"/>
            <a:ext cx="465512" cy="4655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41255FA-1A1D-9D43-9966-9058B0C85EFE}"/>
              </a:ext>
            </a:extLst>
          </p:cNvPr>
          <p:cNvSpPr/>
          <p:nvPr/>
        </p:nvSpPr>
        <p:spPr>
          <a:xfrm>
            <a:off x="-17206" y="7231438"/>
            <a:ext cx="465512" cy="4655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Textfeld 21">
            <a:extLst>
              <a:ext uri="{FF2B5EF4-FFF2-40B4-BE49-F238E27FC236}">
                <a16:creationId xmlns:a16="http://schemas.microsoft.com/office/drawing/2014/main" id="{197FE414-BC4F-9A4E-A671-715ADDF68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627" y="9275058"/>
            <a:ext cx="3172503" cy="630942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</a:t>
            </a:r>
            <a:r>
              <a:rPr lang="de-DE" altLang="de-DE" sz="700" dirty="0" err="1"/>
              <a:t>Muhn</a:t>
            </a:r>
            <a:r>
              <a:rPr lang="de-DE" altLang="de-DE" sz="700" dirty="0"/>
              <a:t>, L., Maier, A.-M., Vach, K. &amp; Projektteam (2020): Johann Wolfgang  Goethe </a:t>
            </a:r>
            <a:r>
              <a:rPr lang="mr-IN" altLang="de-DE" sz="700" dirty="0"/>
              <a:t>–</a:t>
            </a:r>
            <a:r>
              <a:rPr lang="de-DE" altLang="de-DE" sz="700" dirty="0"/>
              <a:t> Visualisierung. Verfügbar unter: </a:t>
            </a:r>
            <a:r>
              <a:rPr lang="de-DE" altLang="de-DE" sz="700" dirty="0">
                <a:hlinkClick r:id="rId3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023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8B7D54BA-E64E-1C42-B792-7754109DF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46" y="206764"/>
            <a:ext cx="6457861" cy="7841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71B6BAC7-B1DB-2041-8BE2-FD1B0C56E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01036"/>
              </p:ext>
            </p:extLst>
          </p:nvPr>
        </p:nvGraphicFramePr>
        <p:xfrm>
          <a:off x="208946" y="1115985"/>
          <a:ext cx="4179195" cy="398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889">
                  <a:extLst>
                    <a:ext uri="{9D8B030D-6E8A-4147-A177-3AD203B41FA5}">
                      <a16:colId xmlns:a16="http://schemas.microsoft.com/office/drawing/2014/main" val="2904904629"/>
                    </a:ext>
                  </a:extLst>
                </a:gridCol>
                <a:gridCol w="2774306">
                  <a:extLst>
                    <a:ext uri="{9D8B030D-6E8A-4147-A177-3AD203B41FA5}">
                      <a16:colId xmlns:a16="http://schemas.microsoft.com/office/drawing/2014/main" val="997096963"/>
                    </a:ext>
                  </a:extLst>
                </a:gridCol>
              </a:tblGrid>
              <a:tr h="55522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Wer?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03626"/>
                  </a:ext>
                </a:extLst>
              </a:tr>
              <a:tr h="55522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22784"/>
                  </a:ext>
                </a:extLst>
              </a:tr>
              <a:tr h="55522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928461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166024"/>
                  </a:ext>
                </a:extLst>
              </a:tr>
              <a:tr h="114747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Hobbys?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957126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Gestorben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873339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41414EBB-E06E-B245-BA8F-D0D221F6C8E0}"/>
              </a:ext>
            </a:extLst>
          </p:cNvPr>
          <p:cNvSpPr/>
          <p:nvPr/>
        </p:nvSpPr>
        <p:spPr>
          <a:xfrm>
            <a:off x="4820254" y="1115985"/>
            <a:ext cx="1828800" cy="1995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i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2349E89E-39FE-C14E-8DCA-897F8524C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933125"/>
              </p:ext>
            </p:extLst>
          </p:nvPr>
        </p:nvGraphicFramePr>
        <p:xfrm>
          <a:off x="208946" y="5207058"/>
          <a:ext cx="6440108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38">
                  <a:extLst>
                    <a:ext uri="{9D8B030D-6E8A-4147-A177-3AD203B41FA5}">
                      <a16:colId xmlns:a16="http://schemas.microsoft.com/office/drawing/2014/main" val="2606319022"/>
                    </a:ext>
                  </a:extLst>
                </a:gridCol>
                <a:gridCol w="5120270">
                  <a:extLst>
                    <a:ext uri="{9D8B030D-6E8A-4147-A177-3AD203B41FA5}">
                      <a16:colId xmlns:a16="http://schemas.microsoft.com/office/drawing/2014/main" val="303671738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Besuch in Heidelberg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11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71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775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847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Erinnerung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an ihn?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89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213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Für wen?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Zum Beispiel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96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Worüber?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Zum Beispiel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074038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1886043E-AAC0-CB40-92DB-DFB3F524DF68}"/>
              </a:ext>
            </a:extLst>
          </p:cNvPr>
          <p:cNvSpPr/>
          <p:nvPr/>
        </p:nvSpPr>
        <p:spPr>
          <a:xfrm>
            <a:off x="21160" y="5634069"/>
            <a:ext cx="465512" cy="4655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DDEA693-FF10-3042-911F-2F5BC7998748}"/>
              </a:ext>
            </a:extLst>
          </p:cNvPr>
          <p:cNvSpPr/>
          <p:nvPr/>
        </p:nvSpPr>
        <p:spPr>
          <a:xfrm>
            <a:off x="-17206" y="7231438"/>
            <a:ext cx="465512" cy="4655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8A96E5B-FB77-714E-9902-D2337C16D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219" y="1181482"/>
            <a:ext cx="1576051" cy="1909825"/>
          </a:xfrm>
          <a:prstGeom prst="rect">
            <a:avLst/>
          </a:prstGeom>
        </p:spPr>
      </p:pic>
      <p:sp>
        <p:nvSpPr>
          <p:cNvPr id="17" name="Textfeld 21">
            <a:extLst>
              <a:ext uri="{FF2B5EF4-FFF2-40B4-BE49-F238E27FC236}">
                <a16:creationId xmlns:a16="http://schemas.microsoft.com/office/drawing/2014/main" id="{9A305457-6142-2347-93CD-B54E02FD8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627" y="9275058"/>
            <a:ext cx="3172503" cy="630942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</a:t>
            </a:r>
            <a:r>
              <a:rPr lang="de-DE" altLang="de-DE" sz="700" dirty="0" err="1"/>
              <a:t>Muhn</a:t>
            </a:r>
            <a:r>
              <a:rPr lang="de-DE" altLang="de-DE" sz="700" dirty="0"/>
              <a:t>, L., Maier, A.-M., Vach, K. &amp; Projektteam (2020): Johann Wolfgang  Goethe </a:t>
            </a:r>
            <a:r>
              <a:rPr lang="mr-IN" altLang="de-DE" sz="700" dirty="0"/>
              <a:t>–</a:t>
            </a:r>
            <a:r>
              <a:rPr lang="de-DE" altLang="de-DE" sz="700" dirty="0"/>
              <a:t> Visualisierung. Verfügbar unter: </a:t>
            </a:r>
            <a:r>
              <a:rPr lang="de-DE" altLang="de-DE" sz="700" dirty="0">
                <a:hlinkClick r:id="rId3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highlight>
                <a:srgbClr val="FFFF00"/>
              </a:highlight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71CAA6E-A9EC-CD40-9FA9-2111C57DB873}"/>
              </a:ext>
            </a:extLst>
          </p:cNvPr>
          <p:cNvSpPr/>
          <p:nvPr/>
        </p:nvSpPr>
        <p:spPr>
          <a:xfrm flipH="1">
            <a:off x="208946" y="9390231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A61A68A-7EB2-4A4F-B0C0-BB56589484B4}"/>
              </a:ext>
            </a:extLst>
          </p:cNvPr>
          <p:cNvSpPr/>
          <p:nvPr/>
        </p:nvSpPr>
        <p:spPr>
          <a:xfrm>
            <a:off x="534784" y="9242228"/>
            <a:ext cx="264002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194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314</Words>
  <Application>Microsoft Macintosh PowerPoint</Application>
  <PresentationFormat>A4-Papier (210 x 297 mm)</PresentationFormat>
  <Paragraphs>96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AnnaMariaMaier Maier</dc:creator>
  <cp:lastModifiedBy>Lisa Reinhardt</cp:lastModifiedBy>
  <cp:revision>22</cp:revision>
  <dcterms:created xsi:type="dcterms:W3CDTF">2020-10-21T07:21:18Z</dcterms:created>
  <dcterms:modified xsi:type="dcterms:W3CDTF">2021-05-17T02:00:16Z</dcterms:modified>
</cp:coreProperties>
</file>