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64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22.03.2013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-heidelberg.de/studium/download-center/studienbuero/lehramt-ab-wise-1112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-heidelberg.de/fs-sopaed.html" TargetMode="External"/><Relationship Id="rId2" Type="http://schemas.openxmlformats.org/officeDocument/2006/relationships/hyperlink" Target="mailto:fssopaed@ph-heidelberg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FachschaftSopaedPhHeidelbe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Aufbaustudium Sonderpädagogik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SPO 2011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4 Semester</a:t>
            </a:r>
          </a:p>
          <a:p>
            <a:r>
              <a:rPr lang="de-DE" dirty="0" smtClean="0"/>
              <a:t>Pro Semester 30 LP </a:t>
            </a:r>
          </a:p>
          <a:p>
            <a:r>
              <a:rPr lang="de-DE" dirty="0" smtClean="0"/>
              <a:t>2 Praktika (jede Fachrichtung ein Praktikum)</a:t>
            </a:r>
          </a:p>
          <a:p>
            <a:r>
              <a:rPr lang="de-DE" dirty="0" smtClean="0"/>
              <a:t>Examen: </a:t>
            </a:r>
          </a:p>
          <a:p>
            <a:pPr lvl="1"/>
            <a:r>
              <a:rPr lang="de-DE" dirty="0" smtClean="0"/>
              <a:t>3x 40 min in der 1. Fachrichtung (mündlich)</a:t>
            </a:r>
          </a:p>
          <a:p>
            <a:pPr lvl="1"/>
            <a:r>
              <a:rPr lang="de-DE" dirty="0" smtClean="0"/>
              <a:t>1x 40 min in der 2. Fachrichtung (mündlich)</a:t>
            </a:r>
          </a:p>
          <a:p>
            <a:r>
              <a:rPr lang="de-DE" dirty="0" smtClean="0"/>
              <a:t>Keine ZULA!!</a:t>
            </a:r>
          </a:p>
          <a:p>
            <a:r>
              <a:rPr lang="de-DE" dirty="0" smtClean="0"/>
              <a:t>Schriftliches Gutachten in der 1. FR (als </a:t>
            </a:r>
            <a:r>
              <a:rPr lang="de-DE" dirty="0" err="1" smtClean="0"/>
              <a:t>Modulprüfun</a:t>
            </a:r>
            <a:r>
              <a:rPr lang="de-DE" dirty="0" smtClean="0"/>
              <a:t> Diagnostik im 2. Studienjahr)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Studienbereiche 1. Studienjahr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7200" dirty="0" err="1" smtClean="0"/>
              <a:t>SoPäd</a:t>
            </a:r>
            <a:r>
              <a:rPr lang="de-DE" sz="7200" dirty="0" smtClean="0"/>
              <a:t>. Grundlagen </a:t>
            </a:r>
          </a:p>
          <a:p>
            <a:pPr marL="914400" lvl="1" indent="-514350"/>
            <a:r>
              <a:rPr lang="de-DE" sz="7200" dirty="0" smtClean="0"/>
              <a:t>Einführung (SG E)		10 LP</a:t>
            </a:r>
          </a:p>
          <a:p>
            <a:pPr marL="914400" lvl="1" indent="-514350"/>
            <a:r>
              <a:rPr lang="de-DE" sz="7200" dirty="0" smtClean="0"/>
              <a:t>Soziologie (SG 2)		3 LP</a:t>
            </a:r>
          </a:p>
          <a:p>
            <a:pPr marL="914400" lvl="1" indent="-514350"/>
            <a:r>
              <a:rPr lang="de-DE" sz="7200" dirty="0" smtClean="0"/>
              <a:t>Medizin (SG 2)		3 LP</a:t>
            </a:r>
          </a:p>
          <a:p>
            <a:pPr marL="914400" lvl="1" indent="-514350">
              <a:buNone/>
            </a:pPr>
            <a:endParaRPr lang="de-DE" sz="72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7200" dirty="0" smtClean="0"/>
              <a:t> </a:t>
            </a:r>
            <a:r>
              <a:rPr lang="de-DE" sz="7200" dirty="0" err="1" smtClean="0"/>
              <a:t>SoPäd</a:t>
            </a:r>
            <a:r>
              <a:rPr lang="de-DE" sz="7200" dirty="0" smtClean="0"/>
              <a:t>. Handlungsfelder</a:t>
            </a:r>
          </a:p>
          <a:p>
            <a:pPr marL="914400" lvl="1" indent="-514350">
              <a:buFont typeface="Symbol" pitchFamily="18" charset="2"/>
              <a:buChar char="-"/>
            </a:pPr>
            <a:r>
              <a:rPr lang="de-DE" sz="7200" dirty="0" smtClean="0"/>
              <a:t>Einführung (SH E)		6 LP</a:t>
            </a:r>
          </a:p>
          <a:p>
            <a:pPr marL="914400" lvl="1" indent="-514350">
              <a:buFont typeface="Symbol" pitchFamily="18" charset="2"/>
              <a:buChar char="-"/>
            </a:pPr>
            <a:r>
              <a:rPr lang="de-DE" sz="7200" dirty="0" smtClean="0"/>
              <a:t>Integration (SH 1)		6 LP</a:t>
            </a:r>
          </a:p>
          <a:p>
            <a:pPr marL="914400" lvl="1" indent="-514350">
              <a:buNone/>
            </a:pPr>
            <a:endParaRPr lang="de-DE" sz="72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7200" dirty="0" smtClean="0"/>
              <a:t> Fachrichtung 1</a:t>
            </a:r>
          </a:p>
          <a:p>
            <a:pPr marL="914400" lvl="1" indent="-514350">
              <a:buFont typeface="Symbol" pitchFamily="18" charset="2"/>
              <a:buChar char="-"/>
            </a:pPr>
            <a:r>
              <a:rPr lang="de-DE" sz="7200" dirty="0" smtClean="0"/>
              <a:t>Einführung (SF 1 E)		10 LP</a:t>
            </a:r>
          </a:p>
          <a:p>
            <a:pPr marL="914400" lvl="1" indent="-514350">
              <a:buFont typeface="Symbol" pitchFamily="18" charset="2"/>
              <a:buChar char="-"/>
            </a:pPr>
            <a:r>
              <a:rPr lang="de-DE" sz="7200" dirty="0" smtClean="0"/>
              <a:t>Didaktik	(SF 1.1)		6 LP</a:t>
            </a:r>
          </a:p>
          <a:p>
            <a:pPr marL="914400" lvl="1" indent="-514350">
              <a:buFont typeface="Symbol" pitchFamily="18" charset="2"/>
              <a:buChar char="-"/>
            </a:pPr>
            <a:r>
              <a:rPr lang="de-DE" sz="7200" dirty="0" err="1" smtClean="0"/>
              <a:t>Prak-Begleit</a:t>
            </a:r>
            <a:r>
              <a:rPr lang="de-DE" sz="7200" dirty="0" smtClean="0"/>
              <a:t>		3 LP</a:t>
            </a:r>
          </a:p>
          <a:p>
            <a:pPr marL="914400" lvl="1" indent="-514350">
              <a:buFont typeface="Symbol" pitchFamily="18" charset="2"/>
              <a:buChar char="-"/>
            </a:pPr>
            <a:endParaRPr lang="de-DE" sz="72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7200" dirty="0" smtClean="0"/>
              <a:t>Fachrichtung 2</a:t>
            </a:r>
          </a:p>
          <a:p>
            <a:pPr marL="914400" lvl="1" indent="-514350">
              <a:buFont typeface="Symbol" pitchFamily="18" charset="2"/>
              <a:buChar char="-"/>
            </a:pPr>
            <a:r>
              <a:rPr lang="de-DE" sz="7200" dirty="0" smtClean="0"/>
              <a:t>Didaktik (SF 2.1)		6 LP	</a:t>
            </a:r>
          </a:p>
          <a:p>
            <a:pPr marL="914400" lvl="1" indent="-514350">
              <a:buNone/>
            </a:pPr>
            <a:endParaRPr lang="de-DE" sz="72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7200" dirty="0" smtClean="0"/>
              <a:t> Praktikum		</a:t>
            </a:r>
            <a:r>
              <a:rPr lang="de-DE" dirty="0" smtClean="0"/>
              <a:t>	</a:t>
            </a:r>
            <a:r>
              <a:rPr lang="de-DE" sz="7200" dirty="0" smtClean="0"/>
              <a:t>7 LP</a:t>
            </a:r>
          </a:p>
          <a:p>
            <a:pPr marL="914400" lvl="1" indent="-514350">
              <a:buNone/>
            </a:pPr>
            <a:endParaRPr lang="de-DE" dirty="0" smtClean="0"/>
          </a:p>
          <a:p>
            <a:pPr marL="514350" indent="-514350"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Studienplan</a:t>
            </a:r>
            <a:endParaRPr lang="de-D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3710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</a:t>
            </a:r>
            <a:r>
              <a:rPr lang="de-DE" dirty="0" smtClean="0"/>
              <a:t>tundenplan erstellen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Mithilfe des Modulhandbuchs</a:t>
            </a:r>
          </a:p>
          <a:p>
            <a:r>
              <a:rPr lang="de-DE" dirty="0"/>
              <a:t>Link: </a:t>
            </a:r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www.ph-heidelberg.de/studium/download-center/studienbuero/lehramt-ab-wise-1112.html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480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Praktika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Für die 1. und 2. Fachrichtung:</a:t>
            </a:r>
          </a:p>
          <a:p>
            <a:r>
              <a:rPr lang="de-DE" dirty="0" smtClean="0"/>
              <a:t>2 Wochen Blockpraktikum vor Semesterbeginn</a:t>
            </a:r>
          </a:p>
          <a:p>
            <a:pPr>
              <a:buNone/>
            </a:pPr>
            <a:r>
              <a:rPr lang="de-DE" dirty="0" smtClean="0"/>
              <a:t>   + semesterbegleitendes Tagespraktikum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Keine Selbstsuche! Fristen zur Anmeldung auf der Homepage vom Praktikumsamt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LPs für Praktika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5 LP &gt; Block- und Tagespraktikum</a:t>
            </a:r>
          </a:p>
          <a:p>
            <a:r>
              <a:rPr lang="de-DE" dirty="0" smtClean="0"/>
              <a:t>3 LP &gt; Begleitveranstaltung mit didaktischem 	     Schwerpunkt in der jeweiligen    			     Fachrichtung</a:t>
            </a:r>
          </a:p>
          <a:p>
            <a:r>
              <a:rPr lang="de-DE" dirty="0" smtClean="0"/>
              <a:t>2 LP &gt; zusätzliche Leistung innerhalb der 	  	     Veranstaltung</a:t>
            </a:r>
          </a:p>
          <a:p>
            <a:pPr>
              <a:buNone/>
            </a:pPr>
            <a:r>
              <a:rPr lang="de-DE" dirty="0" smtClean="0"/>
              <a:t>	= 10 LP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Mit REF: </a:t>
            </a:r>
          </a:p>
          <a:p>
            <a:r>
              <a:rPr lang="de-DE" dirty="0" smtClean="0"/>
              <a:t>Benotete Lehrprobe</a:t>
            </a:r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Praktikumsamt </a:t>
            </a:r>
            <a:r>
              <a:rPr lang="de-DE" dirty="0" err="1" smtClean="0"/>
              <a:t>SoPäd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Petra Schaller</a:t>
            </a:r>
            <a:br>
              <a:rPr lang="de-DE" b="1" dirty="0" smtClean="0"/>
            </a:br>
            <a:r>
              <a:rPr lang="de-DE" dirty="0" smtClean="0"/>
              <a:t>Tel.: 06221/477-196</a:t>
            </a:r>
            <a:br>
              <a:rPr lang="de-DE" dirty="0" smtClean="0"/>
            </a:br>
            <a:r>
              <a:rPr lang="de-DE" dirty="0" smtClean="0"/>
              <a:t>E-Mail: petra.schaller@vw.ph-heidelberg.de</a:t>
            </a:r>
          </a:p>
          <a:p>
            <a:pPr>
              <a:buNone/>
            </a:pPr>
            <a:r>
              <a:rPr lang="nn-NO" dirty="0" smtClean="0"/>
              <a:t>	Altbau, 3. OG, Zi. 348 / 349</a:t>
            </a:r>
          </a:p>
          <a:p>
            <a:pPr>
              <a:buNone/>
            </a:pPr>
            <a:endParaRPr lang="nn-NO" dirty="0" smtClean="0"/>
          </a:p>
          <a:p>
            <a:r>
              <a:rPr lang="de-DE" b="1" dirty="0" smtClean="0"/>
              <a:t>Dr. Robert </a:t>
            </a:r>
            <a:r>
              <a:rPr lang="de-DE" b="1" dirty="0" err="1" smtClean="0"/>
              <a:t>Vrban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Tel.: 06221/477-190</a:t>
            </a:r>
            <a:br>
              <a:rPr lang="de-DE" dirty="0" smtClean="0"/>
            </a:br>
            <a:r>
              <a:rPr lang="de-DE" dirty="0" smtClean="0"/>
              <a:t>Sprechstunde: Mo 12.30-13.30 Uhr</a:t>
            </a:r>
            <a:br>
              <a:rPr lang="de-DE" dirty="0" smtClean="0"/>
            </a:br>
            <a:r>
              <a:rPr lang="de-DE" dirty="0" smtClean="0"/>
              <a:t>E-Mail: vrban@ph-heidelberg.de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Noch Fragen?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Mailadresse der Fachschaft: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</a:t>
            </a:r>
            <a:r>
              <a:rPr lang="de-DE" dirty="0" smtClean="0">
                <a:hlinkClick r:id="rId2"/>
              </a:rPr>
              <a:t>fssopaed@ph-heidelberg.de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Homepage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de-DE" dirty="0" smtClean="0"/>
              <a:t> </a:t>
            </a:r>
            <a:r>
              <a:rPr lang="de-DE" dirty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www.ph-heidelberg.de/fs-sopaed.html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Facebook:</a:t>
            </a:r>
            <a:r>
              <a:rPr lang="de-DE" dirty="0" smtClean="0">
                <a:hlinkClick r:id="rId4"/>
              </a:rPr>
              <a:t> https</a:t>
            </a:r>
            <a:r>
              <a:rPr lang="de-DE" dirty="0">
                <a:hlinkClick r:id="rId4"/>
              </a:rPr>
              <a:t>://</a:t>
            </a:r>
            <a:r>
              <a:rPr lang="de-DE" dirty="0" smtClean="0">
                <a:hlinkClick r:id="rId4"/>
              </a:rPr>
              <a:t>www.facebook.com/FachschaftSopaedPhHeidelberg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00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Bildschirmpräsentation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Larissa-Design</vt:lpstr>
      <vt:lpstr>Aufbaustudium Sonderpädagogik</vt:lpstr>
      <vt:lpstr>Allgemeines</vt:lpstr>
      <vt:lpstr>Studienbereiche 1. Studienjahr</vt:lpstr>
      <vt:lpstr>Studienplan</vt:lpstr>
      <vt:lpstr>Stundenplan erstellen</vt:lpstr>
      <vt:lpstr>Praktika</vt:lpstr>
      <vt:lpstr>LPs für Praktika</vt:lpstr>
      <vt:lpstr>Praktikumsamt SoPäd</vt:lpstr>
      <vt:lpstr>Noch Fragen?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Aufbaustudium Sonderpädagogik</dc:title>
  <dc:creator>Maren</dc:creator>
  <cp:lastModifiedBy>Katja Wälde</cp:lastModifiedBy>
  <cp:revision>11</cp:revision>
  <dcterms:created xsi:type="dcterms:W3CDTF">2012-10-25T13:09:33Z</dcterms:created>
  <dcterms:modified xsi:type="dcterms:W3CDTF">2013-03-22T09:49:23Z</dcterms:modified>
</cp:coreProperties>
</file>