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5812" r:id="rId3"/>
  </p:sldMasterIdLst>
  <p:notesMasterIdLst>
    <p:notesMasterId r:id="rId19"/>
  </p:notesMasterIdLst>
  <p:handoutMasterIdLst>
    <p:handoutMasterId r:id="rId20"/>
  </p:handoutMasterIdLst>
  <p:sldIdLst>
    <p:sldId id="380" r:id="rId4"/>
    <p:sldId id="381" r:id="rId5"/>
    <p:sldId id="383" r:id="rId6"/>
    <p:sldId id="382" r:id="rId7"/>
    <p:sldId id="384" r:id="rId8"/>
    <p:sldId id="385" r:id="rId9"/>
    <p:sldId id="386" r:id="rId10"/>
    <p:sldId id="408" r:id="rId11"/>
    <p:sldId id="404" r:id="rId12"/>
    <p:sldId id="387" r:id="rId13"/>
    <p:sldId id="388" r:id="rId14"/>
    <p:sldId id="389" r:id="rId15"/>
    <p:sldId id="407" r:id="rId16"/>
    <p:sldId id="393" r:id="rId17"/>
    <p:sldId id="394" r:id="rId18"/>
  </p:sldIdLst>
  <p:sldSz cx="9144000" cy="6858000" type="screen4x3"/>
  <p:notesSz cx="666273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50B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4EFF98C-AC7A-44FF-8363-4B16377E9C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6075" cy="496888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5DD6B25-1AA3-42FE-AE28-869A72F4C7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5075" y="0"/>
            <a:ext cx="2886075" cy="496888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17EB5-F75F-408C-9B57-B911DCD86A7E}" type="datetimeFigureOut">
              <a:rPr lang="de-DE"/>
              <a:pPr>
                <a:defRPr/>
              </a:pPr>
              <a:t>26.04.2024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97EB52-F9B1-4C49-B6ED-8F8325B10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6075" cy="49688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EB745D-E89A-4284-9ED4-2878CC0552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5075" y="9428163"/>
            <a:ext cx="2886075" cy="496887"/>
          </a:xfrm>
          <a:prstGeom prst="rect">
            <a:avLst/>
          </a:prstGeom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260AF-5EAB-4600-8098-CBF967119E5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FE9BDC6-5CDF-4B64-A7AD-601E20DDC7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DD497B9-38D7-4D33-B761-302442319D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60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17DDA6C-E6E4-49B8-A8D3-91B96796F9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2EBF01F-A113-41FD-9A65-5E3F7A55B4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29238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8DC7F4F-ED2F-4770-9145-A88313D2AC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60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4ADEA86E-4B24-48FC-9272-23927AC99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28163"/>
            <a:ext cx="28860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C44DAE5-5B5A-4EF0-AF59-5867050708D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>
            <a:extLst>
              <a:ext uri="{FF2B5EF4-FFF2-40B4-BE49-F238E27FC236}">
                <a16:creationId xmlns:a16="http://schemas.microsoft.com/office/drawing/2014/main" id="{C74EDD80-226E-456C-BB45-A3D9124A83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izenplatzhalter 2">
            <a:extLst>
              <a:ext uri="{FF2B5EF4-FFF2-40B4-BE49-F238E27FC236}">
                <a16:creationId xmlns:a16="http://schemas.microsoft.com/office/drawing/2014/main" id="{E82679A7-CA17-431A-8AE4-DDB2C3667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5844" name="Foliennummernplatzhalter 3">
            <a:extLst>
              <a:ext uri="{FF2B5EF4-FFF2-40B4-BE49-F238E27FC236}">
                <a16:creationId xmlns:a16="http://schemas.microsoft.com/office/drawing/2014/main" id="{D609FA8B-E96B-4D7F-BEDD-B7BEF001E7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BB042-3088-4BEF-9D53-5FA46A785835}" type="slidenum">
              <a:rPr lang="de-DE" altLang="de-DE" sz="1200" smtClean="0"/>
              <a:pPr/>
              <a:t>4</a:t>
            </a:fld>
            <a:endParaRPr lang="de-DE" altLang="de-D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4DAE5-5B5A-4EF0-AF59-5867050708D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857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Logo PH Heidelberg">
            <a:extLst>
              <a:ext uri="{FF2B5EF4-FFF2-40B4-BE49-F238E27FC236}">
                <a16:creationId xmlns:a16="http://schemas.microsoft.com/office/drawing/2014/main" id="{18121182-916A-46C2-B5E5-64392F6278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333375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7">
            <a:extLst>
              <a:ext uri="{FF2B5EF4-FFF2-40B4-BE49-F238E27FC236}">
                <a16:creationId xmlns:a16="http://schemas.microsoft.com/office/drawing/2014/main" id="{0A48BA28-0B7A-474B-98D7-A8C5B7ED3852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700" b="0"/>
            </a:lvl1pPr>
          </a:lstStyle>
          <a:p>
            <a:pPr lvl="0"/>
            <a:r>
              <a:rPr lang="de-DE" noProof="0"/>
              <a:t>Titel der PowerPoint-Präsentation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1988" y="3763963"/>
            <a:ext cx="6400800" cy="960437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FFCC00"/>
                </a:solidFill>
              </a:defRPr>
            </a:lvl1pPr>
          </a:lstStyle>
          <a:p>
            <a:pPr lvl="0"/>
            <a:r>
              <a:rPr lang="de-DE" noProof="0"/>
              <a:t>Referent</a:t>
            </a:r>
          </a:p>
          <a:p>
            <a:pPr lvl="0"/>
            <a:r>
              <a:rPr lang="de-DE" noProof="0"/>
              <a:t>Bereich</a:t>
            </a:r>
          </a:p>
        </p:txBody>
      </p:sp>
    </p:spTree>
    <p:extLst>
      <p:ext uri="{BB962C8B-B14F-4D97-AF65-F5344CB8AC3E}">
        <p14:creationId xmlns:p14="http://schemas.microsoft.com/office/powerpoint/2010/main" val="260520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DAD770-04CD-4BE9-AC05-586BC945C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4F3B0A-98DE-46CD-A142-3B80A0F0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63BCD7-61BD-40F1-868F-7D41D24D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6F36A-2EC8-4926-B488-0DC9727D309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372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7638"/>
            <a:ext cx="2057400" cy="60182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7638"/>
            <a:ext cx="6019800" cy="60182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F06D74-A201-4BDB-A8E6-B9EB9B29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FC90C0-D20A-4FB0-9394-DAE34C6A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00E574-41ED-4EB0-960A-1E8F581B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FBE09-B6AE-4323-8E57-26D14BF8651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4273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>
            <a:extLst>
              <a:ext uri="{FF2B5EF4-FFF2-40B4-BE49-F238E27FC236}">
                <a16:creationId xmlns:a16="http://schemas.microsoft.com/office/drawing/2014/main" id="{0B1FEBFD-139F-41F1-981B-7518EF1EA8A0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1387475"/>
            <a:ext cx="655161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68A575B-F14F-4D75-ACCC-120D9B0D43E5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957263" y="1260475"/>
            <a:ext cx="6335712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6" descr="Logo PH Heidelberg">
            <a:extLst>
              <a:ext uri="{FF2B5EF4-FFF2-40B4-BE49-F238E27FC236}">
                <a16:creationId xmlns:a16="http://schemas.microsoft.com/office/drawing/2014/main" id="{489FD03C-CA70-4AFE-8E19-78FD0FD03D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652463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E00BB4CC-0F0A-4146-BCC3-391D94B6C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8" y="4700588"/>
            <a:ext cx="6400800" cy="528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de-DE" altLang="de-DE" sz="3200"/>
              <a:t>Pädagogische Hochschule Heidelberg</a:t>
            </a: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5A394CD8-3780-4A5D-9CDE-E79E984AE89D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de-DE" noProof="0"/>
              <a:t>Titel der PowerPoint-Präsentation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1988" y="3763963"/>
            <a:ext cx="6400800" cy="960437"/>
          </a:xfrm>
        </p:spPr>
        <p:txBody>
          <a:bodyPr/>
          <a:lstStyle>
            <a:lvl1pPr marL="0" indent="0">
              <a:defRPr sz="1800">
                <a:solidFill>
                  <a:srgbClr val="FFCC00"/>
                </a:solidFill>
              </a:defRPr>
            </a:lvl1pPr>
          </a:lstStyle>
          <a:p>
            <a:pPr lvl="0"/>
            <a:r>
              <a:rPr lang="de-DE" noProof="0"/>
              <a:t>Referent</a:t>
            </a:r>
          </a:p>
          <a:p>
            <a:pPr lvl="0"/>
            <a:r>
              <a:rPr lang="de-DE" noProof="0"/>
              <a:t>Bereich</a:t>
            </a:r>
          </a:p>
        </p:txBody>
      </p:sp>
    </p:spTree>
    <p:extLst>
      <p:ext uri="{BB962C8B-B14F-4D97-AF65-F5344CB8AC3E}">
        <p14:creationId xmlns:p14="http://schemas.microsoft.com/office/powerpoint/2010/main" val="220465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468B50-75C6-49A0-A8D5-A10681E143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3CB591-9C1A-494F-B98C-FA0B2F9D33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EDA9A6-62D3-4DEC-BCA5-E5DC001AC9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93614-A918-4F81-9F78-E412D59A2D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3361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CDEBA9-95EA-4763-8C19-6F3A6D2A4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268E45-97FE-4C23-8FBB-2D9776050D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F87B36-1D3D-4ACF-8D82-7C7A3B79FF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97861-EE91-4D77-933A-3C9EF8DF3E3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4781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04275B-DEF7-43E9-B663-7FE7CA726F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4CFA4-70E3-4B21-90BE-FDFEA5CF5E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061BF0-D173-46ED-B28B-4482F11A5A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AD6DD-46F6-4B89-B483-86D808A48CA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2198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7A7366-339A-4603-A015-BA66FBD8E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2AD2C5-AA4F-4ABB-B789-A32F6CAF54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63239B-BC37-483F-86D6-AD0B2E8B3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3E0C9-DBDC-4E2D-A874-D32F841E4CC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7431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901A22-2275-4ADF-8A65-C2D6CC25E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8C908E-73E1-4B95-8E7C-4192ED3E1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09953C-51E9-46FE-BB0E-7CA9A2C8F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B6C0E-DF7D-4B40-A566-C282B663A5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4122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588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59B450-7AA5-4A94-8D18-246B95FBD1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EB8DC5-7D22-4B5E-82CF-E3A25F321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C555D1-450A-4956-A480-8E5299AC3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CDA3-F472-4656-92CA-A3B4CB32AE2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591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FEAD76-8E78-4C79-B4BB-7CA0A9D280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>
              <a:defRPr spc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019B1F-030E-4DE0-A72D-5E0A91D01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309715-563E-4156-9B4A-CA6C4C5DC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50" y="6245225"/>
            <a:ext cx="514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D4293-9986-47F8-9328-FDA2A937212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8614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19F6B5-2EA5-4924-91E0-5043322F46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CB0F92-B2A4-47AC-91B8-23859EC51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659890-511C-4A98-A47A-2FE310B64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17FAF-6457-4E18-8E59-198C4A09EC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165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67E428-70A2-459E-A14D-A48D2DD0E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6F3CC0-5935-40BD-94A5-5ED74DAAB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71F141-DB2B-48A2-8B99-63CFB5112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FE816-428D-44AD-A282-B71C89A4B6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6870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912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912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3631C8-24D2-4CA8-8530-870EB5C76F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5268CC-E60A-4B38-8B09-420325D76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95E9D-3CAE-47F4-8C07-D75F96BC0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5CE21-A91C-4087-A0F1-592BEA62E2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34494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Logo PH Heidelberg">
            <a:extLst>
              <a:ext uri="{FF2B5EF4-FFF2-40B4-BE49-F238E27FC236}">
                <a16:creationId xmlns:a16="http://schemas.microsoft.com/office/drawing/2014/main" id="{1C4C0AC9-2564-4384-8618-3E7BD23951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333375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7">
            <a:extLst>
              <a:ext uri="{FF2B5EF4-FFF2-40B4-BE49-F238E27FC236}">
                <a16:creationId xmlns:a16="http://schemas.microsoft.com/office/drawing/2014/main" id="{FFBD9E1C-CCA1-4246-8089-BA10DB95268D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700" b="0"/>
            </a:lvl1pPr>
          </a:lstStyle>
          <a:p>
            <a:pPr lvl="0"/>
            <a:r>
              <a:rPr lang="de-DE" noProof="0"/>
              <a:t>Titel der PowerPoint-Präsentation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1988" y="3763963"/>
            <a:ext cx="6400800" cy="960437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FFCC00"/>
                </a:solidFill>
              </a:defRPr>
            </a:lvl1pPr>
          </a:lstStyle>
          <a:p>
            <a:pPr lvl="0"/>
            <a:r>
              <a:rPr lang="de-DE" noProof="0"/>
              <a:t>Referent</a:t>
            </a:r>
          </a:p>
          <a:p>
            <a:pPr lvl="0"/>
            <a:r>
              <a:rPr lang="de-DE" noProof="0"/>
              <a:t>Bereich</a:t>
            </a:r>
          </a:p>
        </p:txBody>
      </p:sp>
    </p:spTree>
    <p:extLst>
      <p:ext uri="{BB962C8B-B14F-4D97-AF65-F5344CB8AC3E}">
        <p14:creationId xmlns:p14="http://schemas.microsoft.com/office/powerpoint/2010/main" val="7366797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E46F30-E131-475C-982E-A37D97276C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>
              <a:defRPr spc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7D419-4669-47B1-AB8F-C4EC8DEB9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32E7A4-B055-4D12-8815-524B375A4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72450" y="6245225"/>
            <a:ext cx="514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44A9E-0A75-41EB-BBD7-1CB2228F0D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3020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F1EA4C-B6D3-4E00-94C9-51B61B844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0AAB3-EF15-4032-ADB3-BCA429950E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97D0ED-5B56-4813-B5D5-F4B4D2241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46C35-E3D6-4B3A-8A89-BCE15B3369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61131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5D9D6-303C-43A6-A2EC-6395369873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4C87ED-0D2F-4663-8E0D-A38A4B768E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4990AE-F70A-446D-A68A-B89A78202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899DD-A40E-4E99-A788-9E1DB82482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21720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34DA0C-0CA2-42BE-9DC2-3144917BC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6F5C549-18C1-4D6D-AB1B-4C4CA5111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0CD3D8-D522-4436-9825-F1ACE340F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4132E-10E8-419F-A77B-2EA8E37C2EA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46202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829338-0ADA-4796-BCD5-4DE78E4D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FEB6DE8-216B-4F19-AE02-CFD5F36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A38E02-FD31-46FC-A41C-3A1A6857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363A-43A0-4592-A0A3-ACAD4626305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0059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08183C-8157-46D3-9E80-E317B5A74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4205F16-5A11-4CDF-B4B9-9174661D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22823B-2D7B-4CA0-9CA9-8D9160A4B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98D6-F58D-448B-BB48-F71CEF27C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059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E9132F-022E-4154-BA76-B13C36246F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D83347-CAD0-43BE-8EDC-B3CB564EF0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358ED4-4B5F-46A1-8554-149667EA4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9CC2-2F59-43F0-ABB0-FBEB74D151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0037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3036F0-6991-4ED4-BA78-8769DF8D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67601F-A1CA-4D52-9198-D96333EC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F98D21-3049-47CC-925B-7BEBDC70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CE482-8151-46C6-B129-1B0FB606A64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996292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09B1C8-B98F-4E4A-BC13-5696FB2E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8E7BD0-8F5C-4A9D-8AC0-7F648DC8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BD0955-60D9-4ACF-BD69-8F92DB9D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95DC-50ED-4DFC-8709-97BE39997CF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8992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14F110-0C2F-49A0-9862-E9F802FD6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32FD16-C529-4BA4-B884-27A623E7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60F3D-EAB2-4425-835F-06E3AFAE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CED7-D516-4FAB-9BC5-F1B3CDA23BA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5057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7638"/>
            <a:ext cx="2057400" cy="60182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7638"/>
            <a:ext cx="6019800" cy="60182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C1C90-F00C-4552-AF1C-557A7250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1D29B9-D457-49CE-9DB6-0E17E71F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D6A236-1158-4823-B7E3-1F7CB880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6576-FA06-48A3-B8CD-667FE5A9EA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496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B3370D-658D-4D52-BA01-C272D5A964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0E21F-0376-4434-9304-BBE8E3AD5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095CC2-39A9-497C-9B7B-192E7F452A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71EB8-F5D0-4978-A3CF-BFCBF05BEE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245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4B5F1B-B5C7-4D69-9D5D-66D4C8E30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661DFE-7427-4C9D-A164-F9A6D914C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F330C1-EE5F-4A5A-B65C-AC2E83736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D4A13-7FAA-4E56-910A-595B03ECA8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32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DA4714-178A-43C5-80E3-DEDED351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A1EF8C-06CF-410C-83CD-396482B2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4FBF73-1F64-4252-A681-20C707E6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DAFB5-EA7F-4CAF-AEDA-F4D034F0F34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930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792C8B-3F22-431A-8270-66D64CC0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CE8140D-4D4F-4AA9-AC30-660DF0B8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B012A0-5455-404F-A18C-680FFA6A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4C69-FFA2-47A3-8E37-D4C5A30757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433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DE3E8F-7B5A-47BB-B813-BB0045D6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DE8396-1B75-4623-B26B-372F3C4C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8F85CF-2304-46B2-AD96-92C090E2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D9CF5-DA36-4A3C-A9FD-6DA085E3F42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608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A247CE-3CAE-4EF0-BD4D-74EA5D55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A2811E-24C7-407E-B613-A116866E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3529013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C1829E-8E45-47E6-AC65-758598B5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01BA-2282-4858-83C7-4B983500997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10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B6BAE3-556D-40C6-8A7C-813265B20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7638"/>
            <a:ext cx="62753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2AC2A4-091F-405B-815D-2CAD595F5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8F6623C-0E44-4E96-9818-3E9151DE90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D79183-0F09-44AB-9954-D38150F0F1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218C82F2-3CDE-473D-B98C-1F27ECCDE3F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2" name="Line 27">
            <a:extLst>
              <a:ext uri="{FF2B5EF4-FFF2-40B4-BE49-F238E27FC236}">
                <a16:creationId xmlns:a16="http://schemas.microsoft.com/office/drawing/2014/main" id="{283E4BB5-39A2-4565-B1DE-E172ED3EDAC1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Line 28">
            <a:extLst>
              <a:ext uri="{FF2B5EF4-FFF2-40B4-BE49-F238E27FC236}">
                <a16:creationId xmlns:a16="http://schemas.microsoft.com/office/drawing/2014/main" id="{ED7514A2-D836-481B-9DEF-EF6E552A9D2F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1068388"/>
            <a:ext cx="655161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Line 29">
            <a:extLst>
              <a:ext uri="{FF2B5EF4-FFF2-40B4-BE49-F238E27FC236}">
                <a16:creationId xmlns:a16="http://schemas.microsoft.com/office/drawing/2014/main" id="{7FD7E6E1-A48A-4ADA-A4DD-3EB73077159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957263" y="941388"/>
            <a:ext cx="6335712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3" name="Picture 30" descr="Logo PH Heidelberg">
            <a:extLst>
              <a:ext uri="{FF2B5EF4-FFF2-40B4-BE49-F238E27FC236}">
                <a16:creationId xmlns:a16="http://schemas.microsoft.com/office/drawing/2014/main" id="{6AFB8312-2AF8-42C6-B2AC-E2A2A7F2B8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333375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CDB7AD4D-F9E4-47A9-A686-0C68F6167B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627313" y="6245225"/>
            <a:ext cx="5545137" cy="476250"/>
          </a:xfrm>
          <a:prstGeom prst="rect">
            <a:avLst/>
          </a:prstGeom>
          <a:ln/>
        </p:spPr>
        <p:txBody>
          <a:bodyPr/>
          <a:lstStyle>
            <a:lvl1pPr algn="l" eaLnBrk="1" hangingPunct="1"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11" r:id="rId1"/>
    <p:sldLayoutId id="2147487112" r:id="rId2"/>
    <p:sldLayoutId id="2147487113" r:id="rId3"/>
    <p:sldLayoutId id="2147487114" r:id="rId4"/>
    <p:sldLayoutId id="2147487115" r:id="rId5"/>
    <p:sldLayoutId id="2147487116" r:id="rId6"/>
    <p:sldLayoutId id="2147487117" r:id="rId7"/>
    <p:sldLayoutId id="2147487118" r:id="rId8"/>
    <p:sldLayoutId id="2147487119" r:id="rId9"/>
    <p:sldLayoutId id="2147487120" r:id="rId10"/>
    <p:sldLayoutId id="214748712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487AC1-D9CA-4F80-AEB1-C67F7166A9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D52AD51-EFAD-4E35-AAC5-728085B1E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4141F81-5EFD-452B-9D7C-7DF3ACEEFD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04830BC8-A51F-4DA2-9557-AFF8226FB2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245225"/>
            <a:ext cx="352901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04.10.2018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720006F-CF43-44F8-A32E-2A2EAC10EF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9D83ED0A-30BE-4F73-A1FB-7FD913741D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C9C1DA4F-3BA2-43E0-B1D0-EAC968B3CDF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1387475"/>
            <a:ext cx="655161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35E6D4F7-68A9-4ADF-8F58-C11271A0ED51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957263" y="1260475"/>
            <a:ext cx="6335712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7" name="Picture 9" descr="Logo PH Heidelberg">
            <a:extLst>
              <a:ext uri="{FF2B5EF4-FFF2-40B4-BE49-F238E27FC236}">
                <a16:creationId xmlns:a16="http://schemas.microsoft.com/office/drawing/2014/main" id="{20F9C033-49C9-4D62-A856-812998DEB5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652463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Line 10">
            <a:extLst>
              <a:ext uri="{FF2B5EF4-FFF2-40B4-BE49-F238E27FC236}">
                <a16:creationId xmlns:a16="http://schemas.microsoft.com/office/drawing/2014/main" id="{2AA4BEF5-98D4-48B2-A330-A807EE659F8E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22" r:id="rId1"/>
    <p:sldLayoutId id="2147487102" r:id="rId2"/>
    <p:sldLayoutId id="2147487103" r:id="rId3"/>
    <p:sldLayoutId id="2147487104" r:id="rId4"/>
    <p:sldLayoutId id="2147487105" r:id="rId5"/>
    <p:sldLayoutId id="2147487106" r:id="rId6"/>
    <p:sldLayoutId id="2147487123" r:id="rId7"/>
    <p:sldLayoutId id="2147487107" r:id="rId8"/>
    <p:sldLayoutId id="2147487108" r:id="rId9"/>
    <p:sldLayoutId id="2147487109" r:id="rId10"/>
    <p:sldLayoutId id="214748711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21CE608-A0CC-4067-A1A4-F3EF85AE5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7638"/>
            <a:ext cx="62753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21EA565-3F54-474B-AD63-CF7A69A14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67B2F5-B104-45E7-9EE2-41F28E71C6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83E5F0-E233-4E93-B083-D7777D1A67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740F2C6C-6943-4ADF-8B28-2AC496A62C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078" name="Line 27">
            <a:extLst>
              <a:ext uri="{FF2B5EF4-FFF2-40B4-BE49-F238E27FC236}">
                <a16:creationId xmlns:a16="http://schemas.microsoft.com/office/drawing/2014/main" id="{CAB51CA5-E5DE-42A6-BABE-E0A576659EA6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6237288"/>
            <a:ext cx="820737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Line 28">
            <a:extLst>
              <a:ext uri="{FF2B5EF4-FFF2-40B4-BE49-F238E27FC236}">
                <a16:creationId xmlns:a16="http://schemas.microsoft.com/office/drawing/2014/main" id="{C784AE8B-EA9F-42C9-A22C-0B984F60A6B3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468313" y="1068388"/>
            <a:ext cx="655161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0" name="Line 29">
            <a:extLst>
              <a:ext uri="{FF2B5EF4-FFF2-40B4-BE49-F238E27FC236}">
                <a16:creationId xmlns:a16="http://schemas.microsoft.com/office/drawing/2014/main" id="{8C264812-9B9D-4CF1-9C75-0A85E4B75521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957263" y="941388"/>
            <a:ext cx="6335712" cy="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81" name="Picture 30" descr="Logo PH Heidelberg">
            <a:extLst>
              <a:ext uri="{FF2B5EF4-FFF2-40B4-BE49-F238E27FC236}">
                <a16:creationId xmlns:a16="http://schemas.microsoft.com/office/drawing/2014/main" id="{33DD29E7-BD2C-45FD-8A6C-2E96DE0EA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8" y="333375"/>
            <a:ext cx="1955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1893510F-3552-4273-AB71-97C99E40BB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627313" y="6245225"/>
            <a:ext cx="5545137" cy="476250"/>
          </a:xfrm>
          <a:prstGeom prst="rect">
            <a:avLst/>
          </a:prstGeom>
          <a:ln/>
        </p:spPr>
        <p:txBody>
          <a:bodyPr/>
          <a:lstStyle>
            <a:lvl1pPr algn="l" eaLnBrk="1" hangingPunct="1"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09.07.2018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24" r:id="rId1"/>
    <p:sldLayoutId id="2147487125" r:id="rId2"/>
    <p:sldLayoutId id="2147487126" r:id="rId3"/>
    <p:sldLayoutId id="2147487127" r:id="rId4"/>
    <p:sldLayoutId id="2147487128" r:id="rId5"/>
    <p:sldLayoutId id="2147487129" r:id="rId6"/>
    <p:sldLayoutId id="2147487130" r:id="rId7"/>
    <p:sldLayoutId id="2147487131" r:id="rId8"/>
    <p:sldLayoutId id="2147487132" r:id="rId9"/>
    <p:sldLayoutId id="2147487133" r:id="rId10"/>
    <p:sldLayoutId id="214748713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studium/im-studium/zentralespruefungsamt/formulare-downloads/" TargetMode="Externa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-heidelberg.de/studium/im-studium/downloadcent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aster_ed@vw.ph-heidelberg.de" TargetMode="External"/><Relationship Id="rId2" Type="http://schemas.openxmlformats.org/officeDocument/2006/relationships/hyperlink" Target="https://www.ph-heidelberg.de/studium/im-studium/ansprechpartner/student-service-cent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studium/im-studium/downloadcenter/studienbuero/#c5297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-heidelberg.de/studium/im-studium/zentralespruefungsamt/formulare-download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-heidelberg.de/zpa-aktuel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studium/im-studium/zentralespruefungsamt/formulare-download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-heidelberg.de/studium/im-studium/zentralespruefungsamt/formulare-download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hrer-online-bw.de/,Lde/Startseite/vdonline/Vorbereitungsdienst+im+Gasthoererstat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>
            <a:extLst>
              <a:ext uri="{FF2B5EF4-FFF2-40B4-BE49-F238E27FC236}">
                <a16:creationId xmlns:a16="http://schemas.microsoft.com/office/drawing/2014/main" id="{FA4B6D2A-7616-47E7-939B-4CBD7C813A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4000" b="1" dirty="0">
                <a:latin typeface="Calibri" panose="020F0502020204030204" pitchFamily="34" charset="0"/>
                <a:cs typeface="Calibri" panose="020F0502020204030204" pitchFamily="34" charset="0"/>
              </a:rPr>
              <a:t>Master-Arbeit im Lehramt</a:t>
            </a:r>
            <a:br>
              <a:rPr lang="de-DE" altLang="de-DE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4000" b="1" dirty="0">
                <a:latin typeface="Calibri" panose="020F0502020204030204" pitchFamily="34" charset="0"/>
                <a:cs typeface="Calibri" panose="020F0502020204030204" pitchFamily="34" charset="0"/>
              </a:rPr>
              <a:t>(PO 2018)</a:t>
            </a:r>
            <a:b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von der Themenfindung bis zur Abgabe</a:t>
            </a:r>
            <a:b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4CCB8E34-161E-4F35-9DC9-94A485977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Abgabe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5E0913-F161-4565-BBCB-47CF73B8E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Formale Kriterien für wissenschaftliche Arbeiten müssen eingehalten werden: maschinell geschrieben, durchgehend nummeriert, gebunden, kein PH-Logo</a:t>
            </a:r>
          </a:p>
          <a:p>
            <a:pPr>
              <a:spcAft>
                <a:spcPts val="1000"/>
              </a:spcAft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Abgabe erfolgt in 3-facher gedruckter und gebundener Ausfertigung (keine Spiralbindung!) + elektronischer Fassung (CD oder Stick - Empfehlung: mind. zweifache Abgabe)</a:t>
            </a:r>
          </a:p>
          <a:p>
            <a:pPr>
              <a:spcAft>
                <a:spcPts val="1000"/>
              </a:spcAft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Arbeit enthält eine eingebundene Erklärung über die selbstständige Anfertigung (siehe Antrag auf Zulassung zur Masterarbeit)</a:t>
            </a:r>
          </a:p>
          <a:p>
            <a:pPr>
              <a:spcAft>
                <a:spcPts val="1000"/>
              </a:spcAft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Die Arbeit muss fristgerecht im Akademischen Prüfungsamt eingehen (Abgabe im SSC, Einwurf in den Briefkasten des Prüfungsamts im Eingangsbereich des PH-Gebäudes in der Keplerstraße oder per Post (Datum des Poststempels))</a:t>
            </a:r>
          </a:p>
          <a:p>
            <a:pPr>
              <a:spcAft>
                <a:spcPts val="1000"/>
              </a:spcAft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Nach Eingang wird die Arbeit an die 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Gutachter:innen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weitergeleitet, die ihre Bewertung i.d.R. innerhalb von 8 Wochen beim Prüfungsamt einreichen.</a:t>
            </a:r>
          </a:p>
          <a:p>
            <a:pPr marL="0" indent="0">
              <a:spcAft>
                <a:spcPts val="1000"/>
              </a:spcAft>
              <a:buFontTx/>
              <a:buNone/>
              <a:defRPr/>
            </a:pPr>
            <a:br>
              <a:rPr lang="de-DE" sz="2000" dirty="0">
                <a:sym typeface="Wingdings" panose="05000000000000000000" pitchFamily="2" charset="2"/>
              </a:rPr>
            </a:b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>
            <a:extLst>
              <a:ext uri="{FF2B5EF4-FFF2-40B4-BE49-F238E27FC236}">
                <a16:creationId xmlns:a16="http://schemas.microsoft.com/office/drawing/2014/main" id="{364CC6A4-E6E8-42C6-A049-561C53522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Nicht-Bestehen</a:t>
            </a:r>
          </a:p>
        </p:txBody>
      </p:sp>
      <p:sp>
        <p:nvSpPr>
          <p:cNvPr id="29699" name="Inhaltsplatzhalter 2">
            <a:extLst>
              <a:ext uri="{FF2B5EF4-FFF2-40B4-BE49-F238E27FC236}">
                <a16:creationId xmlns:a16="http://schemas.microsoft.com/office/drawing/2014/main" id="{659BDDBC-05E3-4D81-9E83-2F0E442C7F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81537"/>
          </a:xfrm>
        </p:spPr>
        <p:txBody>
          <a:bodyPr/>
          <a:lstStyle/>
          <a:p>
            <a:pPr>
              <a:spcAft>
                <a:spcPts val="16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Eine nicht mindestens mit „ausreichend“ bewertete Prüfungsleistung, eine Nicht-Abgabe oder die verspätete Abgabe führt zu Nicht-Bestehen (schriftl. Bescheid des Prüfungsamts).</a:t>
            </a:r>
          </a:p>
          <a:p>
            <a:pPr>
              <a:spcAft>
                <a:spcPts val="16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Im Falle eines Nicht-Bestehens ist eine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einmalige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Wiederholung möglich (mit neuem Thema!).</a:t>
            </a:r>
          </a:p>
          <a:p>
            <a:pPr>
              <a:spcAft>
                <a:spcPts val="16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Ein Wiederholungsantrag muss spätestens 6 Monate nach Bestandskraft des Bescheids gestellt werden.</a:t>
            </a:r>
          </a:p>
          <a:p>
            <a:pPr>
              <a:spcAft>
                <a:spcPts val="16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Zweimaliges Nicht-Bestehen oder Versäumnis der Frist führt zu Erlöschen des Prüfungsanspruchs für den Studiengang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>
            <a:extLst>
              <a:ext uri="{FF2B5EF4-FFF2-40B4-BE49-F238E27FC236}">
                <a16:creationId xmlns:a16="http://schemas.microsoft.com/office/drawing/2014/main" id="{408F11CC-1E59-4077-B9BD-4235EE556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Ergänzende Hinweise</a:t>
            </a:r>
          </a:p>
        </p:txBody>
      </p:sp>
      <p:sp>
        <p:nvSpPr>
          <p:cNvPr id="30723" name="Inhaltsplatzhalter 2">
            <a:extLst>
              <a:ext uri="{FF2B5EF4-FFF2-40B4-BE49-F238E27FC236}">
                <a16:creationId xmlns:a16="http://schemas.microsoft.com/office/drawing/2014/main" id="{8923B793-84F2-4A86-A87E-AA9FAC2A30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40312"/>
          </a:xfrm>
        </p:spPr>
        <p:txBody>
          <a:bodyPr/>
          <a:lstStyle/>
          <a:p>
            <a:pPr>
              <a:spcAft>
                <a:spcPts val="20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Das Thema muss einen Bezug zum angestrebten Lehramt aufweisen (siehe Folie 3)</a:t>
            </a:r>
          </a:p>
          <a:p>
            <a:pPr>
              <a:spcAft>
                <a:spcPts val="20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Einzel- oder Gruppenarbeiten sind möglich (bei Gruppenarbeiten muss sichergestellt sein, dass der individuelle Anteil der einzelnen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Kandidat:innen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deutlich unterscheidbar, bewertbar und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benotbar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ist (aufgrund der Angabe von Abschnitten, Seitenzahlen oder anderer objektiver Kriterien, die eine eindeutige Abgrenzung ermöglichen).</a:t>
            </a:r>
          </a:p>
          <a:p>
            <a:pPr>
              <a:spcAft>
                <a:spcPts val="20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In der Regel ist die Masterarbeit in deutscher Sprache zu verfassen, auf Antrag und mit Zustimmung der betreuenden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Prüfer:innen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ist auch eine Arbeit in englischer/französischer Sprache möglich. In diesem Fall ist allerdings eine mind. 2-seitige Zusammenfassung und der Titel in deutscher Sprache zusätzlich erforderlich.</a:t>
            </a:r>
          </a:p>
          <a:p>
            <a:pPr>
              <a:spcAft>
                <a:spcPts val="20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Bachelor-Arbeit kann als Vorstudie zur Master-Arbeit dienen.</a:t>
            </a:r>
          </a:p>
          <a:p>
            <a:pPr>
              <a:spcAft>
                <a:spcPts val="2000"/>
              </a:spcAft>
            </a:pPr>
            <a:endParaRPr lang="de-DE" altLang="de-DE" sz="2400" dirty="0"/>
          </a:p>
        </p:txBody>
      </p:sp>
      <p:sp>
        <p:nvSpPr>
          <p:cNvPr id="45060" name="Fußzeilenplatzhalter 1">
            <a:extLst>
              <a:ext uri="{FF2B5EF4-FFF2-40B4-BE49-F238E27FC236}">
                <a16:creationId xmlns:a16="http://schemas.microsoft.com/office/drawing/2014/main" id="{2D89161B-0B90-4D3D-AFF3-5DDF84B2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">
            <a:extLst>
              <a:ext uri="{FF2B5EF4-FFF2-40B4-BE49-F238E27FC236}">
                <a16:creationId xmlns:a16="http://schemas.microsoft.com/office/drawing/2014/main" id="{687F5C1F-9280-40F1-86EE-5EBFF61E0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Wie komme ich an meine Abschlussdokumente?</a:t>
            </a:r>
          </a:p>
        </p:txBody>
      </p:sp>
      <p:sp>
        <p:nvSpPr>
          <p:cNvPr id="41987" name="Inhaltsplatzhalter 2">
            <a:extLst>
              <a:ext uri="{FF2B5EF4-FFF2-40B4-BE49-F238E27FC236}">
                <a16:creationId xmlns:a16="http://schemas.microsoft.com/office/drawing/2014/main" id="{DE6A1410-5A3B-4A6B-8B79-6639A182C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511968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Bitte füllen sie den </a:t>
            </a: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Antrag auf Ausstellung der Abschlussdokumente 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nach Bestehen der letzten Prüfungsleistung aus (das Antragsformular finden Sie auf unserer Webseite</a:t>
            </a:r>
            <a:b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https://www.ph-heidelberg.de/studium/im-studium/zentralespruefungsamt/formulare-downloads/</a:t>
            </a:r>
            <a:endParaRPr lang="de-DE" alt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   Sonderfall Master Ed. Grundschule: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ach Eingang der schriftlichen Bestätigung der zuständigen staatlichen Stelle über eine 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erfolgreich durchlaufene Ausbildungszeit von zwölf Monaten im Vorbereitungsdienst erhält 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de-D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der:die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Absolvent:in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das endgültige Masterzeugnis samt </a:t>
            </a:r>
            <a:r>
              <a:rPr lang="de-D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, Masterurkunde und Diploma 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Supplement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Davor nur eine Bescheinigung über den Abschluss mit Notenübersicht  – aber 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auch diese können Sie erst nach Bestehen der letzten Prüfungsleistung beantragen.</a:t>
            </a:r>
          </a:p>
          <a:p>
            <a:pPr>
              <a:spcBef>
                <a:spcPts val="0"/>
              </a:spcBef>
              <a:defRPr/>
            </a:pP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Falls Sie im Diploma Supplement einen Hinweis auf zusätzliche Aktivitäten im Kontext des Studiums wünschen, fügen Sie bitte Belege bei (Kopien)</a:t>
            </a:r>
          </a:p>
          <a:p>
            <a:pPr>
              <a:spcBef>
                <a:spcPts val="0"/>
              </a:spcBef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Sie können den Antrag in den Briefkasten des Prüfungsamts werfen oder im SSC abgeben.</a:t>
            </a:r>
            <a:b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Bitte kalkulieren Sie eine Bearbeitungszeit von ca. 4 Wochen ein.</a:t>
            </a:r>
          </a:p>
          <a:p>
            <a:pPr>
              <a:spcBef>
                <a:spcPts val="0"/>
              </a:spcBef>
              <a:defRPr/>
            </a:pP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Sie bekommen Ihre Abschlussdokumente (Zeugnis, </a:t>
            </a:r>
            <a:r>
              <a:rPr lang="de-DE" altLang="de-D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ToR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, DS, Urkunde) zugesandt oder können Sie auf Wunsch im SSC abholen.</a:t>
            </a:r>
          </a:p>
          <a:p>
            <a:pPr>
              <a:spcBef>
                <a:spcPts val="0"/>
              </a:spcBef>
              <a:defRPr/>
            </a:pP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Überzählige, nicht beschriebene Druck-Exemplare der Masterarbeit und Sticks können ggf. zurückgegeben werden – trifft dies zu erhalten Sie eine Mail-Info über das SSC.</a:t>
            </a:r>
          </a:p>
          <a:p>
            <a:pPr>
              <a:defRPr/>
            </a:pPr>
            <a:endParaRPr lang="de-DE" altLang="de-DE" dirty="0"/>
          </a:p>
        </p:txBody>
      </p:sp>
      <p:sp>
        <p:nvSpPr>
          <p:cNvPr id="46084" name="Fußzeilenplatzhalter 3">
            <a:extLst>
              <a:ext uri="{FF2B5EF4-FFF2-40B4-BE49-F238E27FC236}">
                <a16:creationId xmlns:a16="http://schemas.microsoft.com/office/drawing/2014/main" id="{96DB3FC2-07B4-4D2B-BAD3-9338CFBE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>
            <a:extLst>
              <a:ext uri="{FF2B5EF4-FFF2-40B4-BE49-F238E27FC236}">
                <a16:creationId xmlns:a16="http://schemas.microsoft.com/office/drawing/2014/main" id="{2B9DBAF0-5BFF-4A4F-B596-D1BA1A5C3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Wo kann ich das nachlesen?</a:t>
            </a:r>
          </a:p>
        </p:txBody>
      </p:sp>
      <p:sp>
        <p:nvSpPr>
          <p:cNvPr id="32771" name="Inhaltsplatzhalter 2">
            <a:extLst>
              <a:ext uri="{FF2B5EF4-FFF2-40B4-BE49-F238E27FC236}">
                <a16:creationId xmlns:a16="http://schemas.microsoft.com/office/drawing/2014/main" id="{43C07C69-44F7-4754-AE91-98C275DF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Sie finden die für Sie geltenden Studien- und Prüfungsordnungen im Downloadcenter:</a:t>
            </a: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www.ph-heidelberg.de/studium/im-studium/downloadcenter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Darüber hinaus können Sie die Informationen auch in der Richtlinie zur „Anmeldung und Anfertigung von Master-Arbeiten in den lehramtsbezogenen Masterstudiengängen“ nachlesen, die Sie auf unserer Webseite finden.</a:t>
            </a:r>
          </a:p>
          <a:p>
            <a:pPr marL="0" indent="0">
              <a:buFontTx/>
              <a:buNone/>
              <a:defRPr/>
            </a:pPr>
            <a:br>
              <a:rPr lang="de-DE" altLang="de-DE" sz="2400" dirty="0"/>
            </a:br>
            <a:endParaRPr lang="de-DE" altLang="de-DE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>
            <a:extLst>
              <a:ext uri="{FF2B5EF4-FFF2-40B4-BE49-F238E27FC236}">
                <a16:creationId xmlns:a16="http://schemas.microsoft.com/office/drawing/2014/main" id="{960CF042-D9AF-4FCE-B75C-76D128C5D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Fragen?</a:t>
            </a:r>
          </a:p>
        </p:txBody>
      </p:sp>
      <p:sp>
        <p:nvSpPr>
          <p:cNvPr id="48131" name="Inhaltsplatzhalter 2">
            <a:extLst>
              <a:ext uri="{FF2B5EF4-FFF2-40B4-BE49-F238E27FC236}">
                <a16:creationId xmlns:a16="http://schemas.microsoft.com/office/drawing/2014/main" id="{8120DFBC-AAF0-4A66-8B22-A99FDEC77D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893175" cy="323969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Auskünfte erhalten Sie über die auf der Homepage aufgeführten Stellen:</a:t>
            </a:r>
          </a:p>
          <a:p>
            <a:pPr marL="0" indent="0">
              <a:buFontTx/>
              <a:buNone/>
            </a:pP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Student Service Center (SSC)</a:t>
            </a: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Raum 012a, Altbau/Erdgeschoss (Keplerstraße 87)</a:t>
            </a:r>
          </a:p>
          <a:p>
            <a:pPr marL="0" indent="0">
              <a:buFontTx/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https://www.ph-heidelberg.de/studium/im-studium/ansprechpartner/student-service-center.html</a:t>
            </a: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Bitte beachten Sie die geänderten Öffnungszeiten in der vorlesungsfreien Zeit!!</a:t>
            </a: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Hotline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06221 477-555</a:t>
            </a:r>
            <a:b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Oder per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E-Mail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master_ed@vw.ph-heidelberg.de</a:t>
            </a: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de-DE" altLang="de-DE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>
            <a:extLst>
              <a:ext uri="{FF2B5EF4-FFF2-40B4-BE49-F238E27FC236}">
                <a16:creationId xmlns:a16="http://schemas.microsoft.com/office/drawing/2014/main" id="{86C3D457-1DCA-4F9F-842D-7633E1CEB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04790A4D-BA31-4ABF-8421-116B231C73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824413"/>
          </a:xfrm>
        </p:spPr>
        <p:txBody>
          <a:bodyPr/>
          <a:lstStyle/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/>
              <a:t> </a:t>
            </a: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Thema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Anmeldung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Genehmigung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Umfang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Unterbrechung/Verlängerung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Abgabe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Nicht-Bestehen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Ergänzende Hinweise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Weitere Informationen</a:t>
            </a:r>
          </a:p>
        </p:txBody>
      </p:sp>
      <p:sp>
        <p:nvSpPr>
          <p:cNvPr id="31748" name="Fußzeilenplatzhalter 1">
            <a:extLst>
              <a:ext uri="{FF2B5EF4-FFF2-40B4-BE49-F238E27FC236}">
                <a16:creationId xmlns:a16="http://schemas.microsoft.com/office/drawing/2014/main" id="{8BDB231D-AF7A-4608-8505-F4A35CAD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339975" y="6261100"/>
            <a:ext cx="5545138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/>
              <a:t>Stand: 01.02.2023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>
            <a:extLst>
              <a:ext uri="{FF2B5EF4-FFF2-40B4-BE49-F238E27FC236}">
                <a16:creationId xmlns:a16="http://schemas.microsoft.com/office/drawing/2014/main" id="{FD5EAC67-5506-46F6-AFD7-1E26AE131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Thema und </a:t>
            </a:r>
            <a:r>
              <a:rPr lang="de-DE" alt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Prüfer:innen</a:t>
            </a:r>
            <a:endParaRPr lang="de-DE" altLang="de-D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3" name="Inhaltsplatzhalter 2">
            <a:extLst>
              <a:ext uri="{FF2B5EF4-FFF2-40B4-BE49-F238E27FC236}">
                <a16:creationId xmlns:a16="http://schemas.microsoft.com/office/drawing/2014/main" id="{E9DAC0E4-EF16-4D0E-ADB7-D1A7C99ACB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0638"/>
            <a:ext cx="8229600" cy="48244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Themenbereiche (abhängig vom Studiengang</a:t>
            </a: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, siehe jeweils die Regelungen der </a:t>
            </a:r>
            <a:r>
              <a:rPr lang="de-DE" altLang="de-DE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MStPO</a:t>
            </a: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de-DE" alt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 Bildungswissenschaften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 gewählte Fächer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 gewählte 1. oder 2. Fachrichtung (nur Sonderpädagogik)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 Sonderpädagogische Handlungsfelder (nur Sonderpädagogik)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Erst- und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Zweitprüfer:innen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müssen selbst gesucht werden</a:t>
            </a:r>
          </a:p>
          <a:p>
            <a:pPr>
              <a:spcAft>
                <a:spcPts val="600"/>
              </a:spcAft>
              <a:defRPr/>
            </a:pP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Die:der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Erstprüfer:in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muss aus dem Fach kommen, in dem die Arbeit geschrieben wird</a:t>
            </a:r>
          </a:p>
          <a:p>
            <a:pPr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Unter den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Prüfer:innen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muss wenigstens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ein:e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Hochschullehrer:in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sein</a:t>
            </a:r>
          </a:p>
          <a:p>
            <a:pPr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Für eine Masterarbeit im Studiengang Lehramt Sonderpädagogik gilt darüber hinaus: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Das Thema muss sonderpädagogische Bezüge aufweisen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und 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nter den  </a:t>
            </a: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Prüfer:innen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muss eine prüfungsberechtigte Person sein, die Lehre in einem </a:t>
            </a: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     sonderpädagogischen Studienbereich ausbringt. </a:t>
            </a: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Siehe hierzu jeweils die Regelungen der </a:t>
            </a:r>
            <a:r>
              <a:rPr lang="de-DE" altLang="de-DE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MStPO</a:t>
            </a: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 – zu finden auf der Webseite:</a:t>
            </a:r>
            <a:b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https://www.ph-heidelberg.de/studium/im-studium/downloadcenter/studienbuero/#c52971</a:t>
            </a:r>
            <a:endParaRPr lang="de-DE" alt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de-DE" alt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>
            <a:extLst>
              <a:ext uri="{FF2B5EF4-FFF2-40B4-BE49-F238E27FC236}">
                <a16:creationId xmlns:a16="http://schemas.microsoft.com/office/drawing/2014/main" id="{BE02D236-C115-4D33-8D24-34393F8E7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Anmeldung</a:t>
            </a:r>
          </a:p>
        </p:txBody>
      </p:sp>
      <p:sp>
        <p:nvSpPr>
          <p:cNvPr id="22531" name="Inhaltsplatzhalter 2">
            <a:extLst>
              <a:ext uri="{FF2B5EF4-FFF2-40B4-BE49-F238E27FC236}">
                <a16:creationId xmlns:a16="http://schemas.microsoft.com/office/drawing/2014/main" id="{36261CB4-7A38-43FE-8D94-0D6CF1072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52975"/>
          </a:xfrm>
        </p:spPr>
        <p:txBody>
          <a:bodyPr/>
          <a:lstStyle/>
          <a:p>
            <a:pPr>
              <a:defRPr/>
            </a:pP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 für Anmeldung: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ggf. erforderliches Nachstudium erfolgreich abgeschlossen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Master Lehramt Grundschule: aufgrund der nur zweisemestrigen Regelstudienzeit keine ECTS-Mindestzahl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Master Profillinie Lehramt Sekundarstufe I: mind. 60 ECTS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Master Profillinie Lehramt Sekundarstufe I (Erweiterungsfach): mind. 40 ECTS + erfolgreicher Abschluss Lehramtsstudium Sek I, Gymnasium oder Sonderpädagogik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Master Lehramt Sonderpädagogik: mind. 59 ECTS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Master Aufbau Lehramt Sonderpädagogik: mind. 60 ECTS</a:t>
            </a:r>
          </a:p>
          <a:p>
            <a:pPr lvl="1"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Master Aufbau Lehramt Sonderpädagogik (horizontal): mind. 33 ECTS</a:t>
            </a:r>
          </a:p>
          <a:p>
            <a:pPr lvl="1">
              <a:buFont typeface="Wingdings" panose="05000000000000000000" pitchFamily="2" charset="2"/>
              <a:buChar char="à"/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bitte kontrollieren Sie dementsprechend regelmäßig Ihre ECTS in LSF!</a:t>
            </a: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Anfertigung zeitgleich zu weiteren Studien- und Prüfungsleistungen</a:t>
            </a: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Anmeldung monatlich, Zulassung 12x/Jahr</a:t>
            </a: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Abgabe „</a:t>
            </a:r>
            <a:r>
              <a:rPr lang="de-DE" altLang="de-DE" sz="1600" i="1" dirty="0">
                <a:latin typeface="Calibri" panose="020F0502020204030204" pitchFamily="34" charset="0"/>
                <a:cs typeface="Calibri" panose="020F0502020204030204" pitchFamily="34" charset="0"/>
              </a:rPr>
              <a:t>Antrag auf Zulassung zur Master-Arbeit“ 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im Akademischen Prüfungsamt (zum Herunterladen unter </a:t>
            </a:r>
            <a:r>
              <a:rPr lang="de-DE" altLang="de-DE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https://www.ph-heidelberg.de/studium/im-studium/zentralespruefungsamt/formulare-downloads/</a:t>
            </a:r>
            <a:r>
              <a:rPr lang="de-DE" altLang="de-DE" sz="1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de-DE" altLang="de-DE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2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de-DE" altLang="de-DE" sz="1200" b="1" dirty="0">
                <a:latin typeface="Calibri" panose="020F0502020204030204" pitchFamily="34" charset="0"/>
                <a:cs typeface="Calibri" panose="020F0502020204030204" pitchFamily="34" charset="0"/>
              </a:rPr>
              <a:t>inweis: Es gibt ein gesondertes Formular für Master Ed. Lehramt Grundschule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>
            <a:extLst>
              <a:ext uri="{FF2B5EF4-FFF2-40B4-BE49-F238E27FC236}">
                <a16:creationId xmlns:a16="http://schemas.microsoft.com/office/drawing/2014/main" id="{CCCA2AC2-0116-41EC-AF71-858014D57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Genehmigung</a:t>
            </a:r>
          </a:p>
        </p:txBody>
      </p:sp>
      <p:sp>
        <p:nvSpPr>
          <p:cNvPr id="23555" name="Inhaltsplatzhalter 2">
            <a:extLst>
              <a:ext uri="{FF2B5EF4-FFF2-40B4-BE49-F238E27FC236}">
                <a16:creationId xmlns:a16="http://schemas.microsoft.com/office/drawing/2014/main" id="{341AEB9D-778C-4A52-8D4E-1950C4250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Abgabe „</a:t>
            </a:r>
            <a:r>
              <a:rPr lang="de-DE" altLang="de-DE" sz="1800" i="1" dirty="0">
                <a:latin typeface="Calibri" panose="020F0502020204030204" pitchFamily="34" charset="0"/>
                <a:cs typeface="Calibri" panose="020F0502020204030204" pitchFamily="34" charset="0"/>
              </a:rPr>
              <a:t>Antrag auf Zulassung zur Master-Arbeit“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bis einschließlich 1. Werktag im Monat 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Abgabetermin der Master-Arbeit am 15. des vierten Folgemonats</a:t>
            </a:r>
            <a:br>
              <a:rPr lang="de-DE" altLang="de-DE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Die genauen und aktuellen Termine finden Sie auf unserer Webseite </a:t>
            </a:r>
            <a:b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  <a:hlinkClick r:id="rId2"/>
              </a:rPr>
              <a:t>www.ph-heidelberg.de/zpa-aktuell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unter „Aktuelles und Termine“.</a:t>
            </a:r>
          </a:p>
          <a:p>
            <a:pPr>
              <a:spcAft>
                <a:spcPts val="12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Zulassung erfolgt durch schriftliche Bestätigung (Bescheid) des Prüfungsamts (bis ca. Mitte des Antragsmonats) über Ausgabe des Themas mit Abgabefrist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Nach Genehmigung darf das Thema einmalig innerhalb der ersten zwei Wochen der Bearbeitung auf Antrag zurückgegeben werden; nach der Rückgabe ist ein Neu-Antrag mit neuem Thema zu stellen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Wir empfehlen dringend, den individuellen Zeitplan großzügig zu bemessen!</a:t>
            </a:r>
            <a:endParaRPr lang="de-DE" alt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  <a:defRPr/>
            </a:pPr>
            <a:endParaRPr lang="de-DE" altLang="de-DE" sz="1600" b="1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FontTx/>
              <a:buNone/>
              <a:defRPr/>
            </a:pP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</a:t>
            </a:r>
            <a:endParaRPr lang="de-DE" altLang="de-D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>
            <a:extLst>
              <a:ext uri="{FF2B5EF4-FFF2-40B4-BE49-F238E27FC236}">
                <a16:creationId xmlns:a16="http://schemas.microsoft.com/office/drawing/2014/main" id="{5C4AA95F-9C93-4B18-91C3-C2410E072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Umfang</a:t>
            </a:r>
          </a:p>
        </p:txBody>
      </p:sp>
      <p:sp>
        <p:nvSpPr>
          <p:cNvPr id="38915" name="Inhaltsplatzhalter 2">
            <a:extLst>
              <a:ext uri="{FF2B5EF4-FFF2-40B4-BE49-F238E27FC236}">
                <a16:creationId xmlns:a16="http://schemas.microsoft.com/office/drawing/2014/main" id="{A93648B6-585D-4915-BB3C-A6736EDE5B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8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Master-Arbeit umfasst 15 LP = ca. 450 Stunden Arbeitsaufwand</a:t>
            </a:r>
          </a:p>
          <a:p>
            <a:pPr>
              <a:spcAft>
                <a:spcPts val="28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Bearbeitungszeit: 17 Wochen</a:t>
            </a:r>
          </a:p>
          <a:p>
            <a:pPr>
              <a:spcAft>
                <a:spcPts val="2800"/>
              </a:spcAft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Anhaltswert: ca. 80 Seiten (ohne Anhang) – bitte mit </a:t>
            </a:r>
            <a:r>
              <a:rPr lang="de-DE" alt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Gutachter:innen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besprechen; fachspezifische Abweichungen sind möglich</a:t>
            </a:r>
          </a:p>
          <a:p>
            <a:pPr>
              <a:spcAft>
                <a:spcPts val="2800"/>
              </a:spcAft>
            </a:pPr>
            <a:endParaRPr lang="de-DE" altLang="de-DE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>
            <a:extLst>
              <a:ext uri="{FF2B5EF4-FFF2-40B4-BE49-F238E27FC236}">
                <a16:creationId xmlns:a16="http://schemas.microsoft.com/office/drawing/2014/main" id="{083742FC-7CF9-4904-870D-A0BC209F9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Unterbrechung/Verlängerung</a:t>
            </a:r>
          </a:p>
        </p:txBody>
      </p:sp>
      <p:sp>
        <p:nvSpPr>
          <p:cNvPr id="27651" name="Inhaltsplatzhalter 2">
            <a:extLst>
              <a:ext uri="{FF2B5EF4-FFF2-40B4-BE49-F238E27FC236}">
                <a16:creationId xmlns:a16="http://schemas.microsoft.com/office/drawing/2014/main" id="{04B529DD-8FE0-4A80-BB99-AE0382841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auf Antrag (Formular auf Homepage) möglich</a:t>
            </a:r>
          </a:p>
          <a:p>
            <a:pPr lvl="1">
              <a:spcAft>
                <a:spcPts val="6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Einmalige Verlängerung um max. acht Wochen in begründeten Einzelfällen; muss spätestens drei Wochen vor Ablauf der Bearbeitungszeit beim Akademischen Prüfungsamt beantragt werden</a:t>
            </a:r>
          </a:p>
          <a:p>
            <a:pPr lvl="1">
              <a:spcAft>
                <a:spcPts val="600"/>
              </a:spcAft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bei Erkrankung wird die Bearbeitungszeit für die Dauer der Erkrankung unterbrochen (Nachweis durch ärztliches Attest mit Angabe der Beeinträchtigung beim Erbringen der Prüfungsleistungen – Vorlage auf Webseite)</a:t>
            </a:r>
            <a:b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https://www.ph-heidelberg.de/studium/im-studium/zentralespruefungsamt/formulare-downloads/</a:t>
            </a: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defRPr/>
            </a:pPr>
            <a:endParaRPr lang="de-DE" altLang="de-DE" sz="1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de-DE" alt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Konsequenz: Sie erhalten einen neuen Bescheid, ggf. mit    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verschobenem Abgabetermin</a:t>
            </a:r>
            <a:endParaRPr lang="de-DE" altLang="de-DE" sz="1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DD1C4-9D72-4F21-9213-FFE6F4BE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Zeitplan Masterabschluss/Vorbereitungsdienst</a:t>
            </a:r>
            <a:br>
              <a:rPr lang="de-DE" altLang="de-D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B20CB4-85FF-4770-ADA0-9C4A322E4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DE" sz="18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01.09.: Ende der Bewerbungsfrist für den Vorbereitungsdienst </a:t>
            </a:r>
          </a:p>
          <a:p>
            <a:pPr marL="0" indent="0">
              <a:spcBef>
                <a:spcPts val="0"/>
              </a:spcBef>
              <a:buNone/>
            </a:pPr>
            <a:endParaRPr lang="de-DE" sz="18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8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15.01.: Ausnahme für Studierende, die ihr Studium erst im Wintersemester abschließen – bei Vorlage einer </a:t>
            </a:r>
            <a:r>
              <a:rPr lang="de-DE" sz="1800" dirty="0" err="1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Bestehensbescheinigung</a:t>
            </a:r>
            <a:r>
              <a:rPr lang="de-DE" sz="18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bis 15.01. kann eine reguläre Zulassung zum Vorbereitungsdienst zum 01.02. erfolgen</a:t>
            </a:r>
          </a:p>
          <a:p>
            <a:pPr marL="0" indent="0">
              <a:spcBef>
                <a:spcPts val="0"/>
              </a:spcBef>
              <a:buNone/>
            </a:pPr>
            <a:endParaRPr lang="de-DE" sz="18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8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15.01. : Frist für die Abgabe der Masterarbeit bei Aufnahme des Vorbereitungs-diensts im Gasthörerstatus (das bedeutet: letzte Möglichkeit der Anmeldung zum 01.09.!)</a:t>
            </a:r>
          </a:p>
          <a:p>
            <a:pPr>
              <a:spcBef>
                <a:spcPts val="0"/>
              </a:spcBef>
            </a:pPr>
            <a:endParaRPr lang="de-DE" sz="18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8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31.03.: Bescheinigung über den Abschluss des Masterstudiums (Lehramt GS) bzw. Masterzeugnis (Lehramt Sekundarstufe I und Sonderpädagogik) muss dem Regierungspräsidium vorliegen</a:t>
            </a:r>
          </a:p>
          <a:p>
            <a:endParaRPr lang="de-DE" sz="18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4750BD-AF36-4035-8B23-0C87EE2E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51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>
            <a:extLst>
              <a:ext uri="{FF2B5EF4-FFF2-40B4-BE49-F238E27FC236}">
                <a16:creationId xmlns:a16="http://schemas.microsoft.com/office/drawing/2014/main" id="{900BA3F0-E986-45B7-9897-D9FB688D2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6347048" cy="1143000"/>
          </a:xfrm>
        </p:spPr>
        <p:txBody>
          <a:bodyPr/>
          <a:lstStyle/>
          <a:p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Sonderfall: </a:t>
            </a:r>
            <a:r>
              <a:rPr lang="de-DE" alt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Gasthörer:innen</a:t>
            </a: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de-DE" alt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Inhaltsplatzhalter 2">
            <a:extLst>
              <a:ext uri="{FF2B5EF4-FFF2-40B4-BE49-F238E27FC236}">
                <a16:creationId xmlns:a16="http://schemas.microsoft.com/office/drawing/2014/main" id="{2EA18DB5-E69E-4AB6-8C1A-0A10A749F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Möglichkeit, </a:t>
            </a: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 der Zeit zwischen dem 01.02 und dem 31.03 als </a:t>
            </a:r>
            <a:r>
              <a:rPr lang="de-DE" altLang="de-DE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Gasthörer:in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an den Veranstaltungen des Seminars für Ausbildung und Fortbildung der Lehrkräfte und der Ausbildungsschule im Rahmen des Vorbereitungsdienstes teilzunehmen </a:t>
            </a:r>
            <a:endParaRPr lang="de-DE" altLang="de-DE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Die oben genannte Regelung gilt für </a:t>
            </a: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Masterstudierende (Lehramt Grundschule, Sekundarstufe I und Lehramt Sonderpädagogik)</a:t>
            </a:r>
          </a:p>
          <a:p>
            <a:pPr>
              <a:defRPr/>
            </a:pP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Bewerbungsfrist für den Gasthörerstatus: bis spätestens 1. September des Vorjahres </a:t>
            </a: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Für Masterstudierende Lehramt GS gilt folgendes: Bitte teilen Sie uns mit, wenn Sie von dieser Möglichkeit Gebrauch machen (Formular auf unserer Webseite unter </a:t>
            </a:r>
            <a:r>
              <a:rPr lang="de-DE" altLang="de-DE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https://www.ph-heidelberg.de/studium/im-studium/zentralespruefungsamt/formulare-downloads/</a:t>
            </a:r>
            <a:endParaRPr lang="de-DE" altLang="de-D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Die Bescheinigung über den erfolgreichen Abschluss des Masterstudiums (Master GS) bzw. das Masterzeugnis (Master Sekundarstufe I und Master Sonderpädagogik) muss </a:t>
            </a: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bis spätestens 31. März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beim zuständigen Regierungspräsidium vorgelegt werden. </a:t>
            </a:r>
          </a:p>
          <a:p>
            <a:pPr marL="0" indent="0">
              <a:buNone/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      Erfolgt keine Vorlage, so </a:t>
            </a:r>
            <a:r>
              <a:rPr lang="de-DE" alt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endet</a:t>
            </a: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die Ausbildung im Gasthörerstatus mit Ablauf des 31. März.</a:t>
            </a:r>
          </a:p>
          <a:p>
            <a:pPr>
              <a:defRPr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Detaillierte/aktuelle Informationen zum Vorbereitungsdienst im Gasthörerstatus finden Sie unter </a:t>
            </a:r>
          </a:p>
          <a:p>
            <a:pPr marL="0" indent="0">
              <a:buFontTx/>
              <a:buNone/>
              <a:defRPr/>
            </a:pPr>
            <a:r>
              <a:rPr lang="de-DE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de-DE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https://lehrer-online-bw.de/,Lde/Startseite/vdonline/Vorbereitungsdienst+im+Gasthoererstatus</a:t>
            </a:r>
            <a:endParaRPr lang="de-DE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de-DE" sz="140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de-DE" sz="1400" dirty="0">
              <a:solidFill>
                <a:srgbClr val="FF0000"/>
              </a:solidFill>
            </a:endParaRPr>
          </a:p>
          <a:p>
            <a:pPr>
              <a:defRPr/>
            </a:pPr>
            <a:endParaRPr lang="de-DE" altLang="de-DE" sz="1400" b="1" dirty="0"/>
          </a:p>
          <a:p>
            <a:pPr>
              <a:defRPr/>
            </a:pPr>
            <a:endParaRPr lang="de-DE" altLang="de-DE" sz="1600" dirty="0"/>
          </a:p>
          <a:p>
            <a:pPr>
              <a:defRPr/>
            </a:pPr>
            <a:endParaRPr lang="de-DE" altLang="de-DE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1573</Words>
  <Application>Microsoft Office PowerPoint</Application>
  <PresentationFormat>Bildschirmpräsentation (4:3)</PresentationFormat>
  <Paragraphs>129</Paragraphs>
  <Slides>15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Wingdings</vt:lpstr>
      <vt:lpstr>Standarddesign</vt:lpstr>
      <vt:lpstr>1_Standarddesign</vt:lpstr>
      <vt:lpstr>2_Standarddesign</vt:lpstr>
      <vt:lpstr>Master-Arbeit im Lehramt (PO 2018) von der Themenfindung bis zur Abgabe    </vt:lpstr>
      <vt:lpstr>Agenda</vt:lpstr>
      <vt:lpstr>Thema und Prüfer:innen</vt:lpstr>
      <vt:lpstr>Anmeldung</vt:lpstr>
      <vt:lpstr>Genehmigung</vt:lpstr>
      <vt:lpstr>Umfang</vt:lpstr>
      <vt:lpstr>Unterbrechung/Verlängerung</vt:lpstr>
      <vt:lpstr>Zeitplan Masterabschluss/Vorbereitungsdienst </vt:lpstr>
      <vt:lpstr>Sonderfall: Gasthörer:innen </vt:lpstr>
      <vt:lpstr>Abgabe</vt:lpstr>
      <vt:lpstr>Nicht-Bestehen</vt:lpstr>
      <vt:lpstr>Ergänzende Hinweise</vt:lpstr>
      <vt:lpstr>Wie komme ich an meine Abschlussdokumente?</vt:lpstr>
      <vt:lpstr>Wo kann ich das nachlesen?</vt:lpstr>
      <vt:lpstr>Fragen?</vt:lpstr>
    </vt:vector>
  </TitlesOfParts>
  <Company>PHHD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</dc:title>
  <dc:creator>muster</dc:creator>
  <cp:lastModifiedBy>Appelhans Christina</cp:lastModifiedBy>
  <cp:revision>340</cp:revision>
  <cp:lastPrinted>2017-12-07T06:10:40Z</cp:lastPrinted>
  <dcterms:created xsi:type="dcterms:W3CDTF">2011-02-02T12:47:17Z</dcterms:created>
  <dcterms:modified xsi:type="dcterms:W3CDTF">2024-04-26T10:15:01Z</dcterms:modified>
</cp:coreProperties>
</file>