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80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6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51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7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70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48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07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99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92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38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95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732D-2BFA-4D44-80EB-7C71BEDEBD7A}" type="datetimeFigureOut">
              <a:rPr lang="de-DE" smtClean="0"/>
              <a:t>21.11.2021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84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upp@ph-heidelberg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94339" y="756137"/>
            <a:ext cx="9144000" cy="2540978"/>
          </a:xfrm>
        </p:spPr>
        <p:txBody>
          <a:bodyPr>
            <a:normAutofit fontScale="90000"/>
          </a:bodyPr>
          <a:lstStyle/>
          <a:p>
            <a:r>
              <a:rPr lang="de-DE" sz="4000" b="1" dirty="0" smtClean="0"/>
              <a:t>Methode: Haltungswechsel</a:t>
            </a:r>
            <a:br>
              <a:rPr lang="de-DE" sz="4000" b="1" dirty="0" smtClean="0"/>
            </a:br>
            <a:r>
              <a:rPr lang="de-DE" sz="4000" b="1" dirty="0"/>
              <a:t/>
            </a:r>
            <a:br>
              <a:rPr lang="de-DE" sz="4000" b="1" dirty="0"/>
            </a:br>
            <a:r>
              <a:rPr lang="de-DE" sz="4000" dirty="0"/>
              <a:t>Figuren für </a:t>
            </a:r>
            <a:r>
              <a:rPr lang="de-DE" sz="4000" dirty="0" smtClean="0"/>
              <a:t>Präsentationsfolien</a:t>
            </a:r>
            <a:br>
              <a:rPr lang="de-DE" sz="4000" dirty="0" smtClean="0"/>
            </a:br>
            <a:r>
              <a:rPr lang="de-DE" sz="4000" dirty="0" smtClean="0"/>
              <a:t/>
            </a:r>
            <a:br>
              <a:rPr lang="de-DE" sz="4000" dirty="0" smtClean="0"/>
            </a:br>
            <a:r>
              <a:rPr lang="de-DE" sz="3600" b="1" dirty="0" smtClean="0"/>
              <a:t>Dr. Robert Rupp</a:t>
            </a:r>
            <a:endParaRPr lang="de-DE" sz="36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1" y="3472962"/>
            <a:ext cx="9709638" cy="2620108"/>
          </a:xfrm>
        </p:spPr>
        <p:txBody>
          <a:bodyPr>
            <a:normAutofit/>
          </a:bodyPr>
          <a:lstStyle/>
          <a:p>
            <a:pPr algn="l"/>
            <a:r>
              <a:rPr lang="de-DE" sz="1600" dirty="0" smtClean="0"/>
              <a:t>Die Methode Haltungswechsel wurde von Robert Rupp und Harald Groß entwickelt.</a:t>
            </a:r>
          </a:p>
          <a:p>
            <a:pPr algn="l"/>
            <a:endParaRPr lang="de-DE" sz="1600" dirty="0" smtClean="0"/>
          </a:p>
          <a:p>
            <a:pPr algn="l"/>
            <a:r>
              <a:rPr lang="de-DE" sz="1600" dirty="0" smtClean="0"/>
              <a:t>Die </a:t>
            </a:r>
            <a:r>
              <a:rPr lang="de-DE" sz="1600" dirty="0"/>
              <a:t>F</a:t>
            </a:r>
            <a:r>
              <a:rPr lang="de-DE" sz="1600" dirty="0" smtClean="0"/>
              <a:t>iguren wurden von </a:t>
            </a:r>
            <a:r>
              <a:rPr lang="de-DE" sz="1600" dirty="0"/>
              <a:t>Jonas Bender </a:t>
            </a:r>
            <a:r>
              <a:rPr lang="de-DE" sz="1600" dirty="0" smtClean="0"/>
              <a:t>entworfen.</a:t>
            </a:r>
          </a:p>
          <a:p>
            <a:pPr algn="l"/>
            <a:endParaRPr lang="de-DE" sz="1600" dirty="0" smtClean="0"/>
          </a:p>
          <a:p>
            <a:pPr algn="l"/>
            <a:r>
              <a:rPr lang="de-DE" sz="1600" b="1" dirty="0" smtClean="0"/>
              <a:t>Literaturhinweis: </a:t>
            </a:r>
            <a:r>
              <a:rPr lang="de-DE" sz="1600" dirty="0" smtClean="0"/>
              <a:t>Rupp, R. (2021). Online-Seminare bewegt gestalten. Wiesbaden: Springer. </a:t>
            </a:r>
          </a:p>
          <a:p>
            <a:pPr algn="l"/>
            <a:endParaRPr lang="de-DE" sz="1600" dirty="0" smtClean="0"/>
          </a:p>
          <a:p>
            <a:pPr algn="l"/>
            <a:r>
              <a:rPr lang="de-DE" sz="1600" b="1" dirty="0" smtClean="0"/>
              <a:t>Kontakt: </a:t>
            </a:r>
            <a:r>
              <a:rPr lang="de-DE" sz="1600" dirty="0" smtClean="0">
                <a:hlinkClick r:id="rId2"/>
              </a:rPr>
              <a:t>rupp@ph-heidelberg.de</a:t>
            </a:r>
            <a:endParaRPr lang="de-DE" sz="1600" dirty="0" smtClean="0"/>
          </a:p>
          <a:p>
            <a:pPr algn="l"/>
            <a:endParaRPr lang="de-DE" sz="2000" dirty="0" smtClean="0"/>
          </a:p>
          <a:p>
            <a:endParaRPr lang="de-DE" sz="20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601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10" y="2817766"/>
            <a:ext cx="2356250" cy="23562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1502" y="2817766"/>
            <a:ext cx="2527028" cy="251959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4606" y="2817766"/>
            <a:ext cx="2356250" cy="23562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12256" y="2895817"/>
            <a:ext cx="2441544" cy="244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119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Methode: Haltungswechsel  Figuren für Präsentationsfolien  Dr. Robert Rupp</vt:lpstr>
      <vt:lpstr>PowerPoint-Präsentation</vt:lpstr>
    </vt:vector>
  </TitlesOfParts>
  <Company>PH-Heidelberg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Bewegungssymbole für Online-Seminare</dc:title>
  <dc:creator>Robert Rupp</dc:creator>
  <cp:lastModifiedBy>Robert Rupp</cp:lastModifiedBy>
  <cp:revision>8</cp:revision>
  <dcterms:created xsi:type="dcterms:W3CDTF">2021-03-17T10:08:19Z</dcterms:created>
  <dcterms:modified xsi:type="dcterms:W3CDTF">2021-11-21T09:27:52Z</dcterms:modified>
</cp:coreProperties>
</file>