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8" r:id="rId2"/>
    <p:sldId id="26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A2509-0FB6-41D4-BC0E-A10FA289913C}" v="9" dt="2021-04-29T07:17:56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24" d="100"/>
          <a:sy n="124" d="100"/>
        </p:scale>
        <p:origin x="984" y="168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Reinhardt" userId="7b7285e1cdd19adc" providerId="Windows Live" clId="Web-{0AAA2509-0FB6-41D4-BC0E-A10FA289913C}"/>
    <pc:docChg chg="delSld modSld">
      <pc:chgData name="Lisa Reinhardt" userId="7b7285e1cdd19adc" providerId="Windows Live" clId="Web-{0AAA2509-0FB6-41D4-BC0E-A10FA289913C}" dt="2021-04-29T07:17:56.049" v="7" actId="20577"/>
      <pc:docMkLst>
        <pc:docMk/>
      </pc:docMkLst>
      <pc:sldChg chg="modSp">
        <pc:chgData name="Lisa Reinhardt" userId="7b7285e1cdd19adc" providerId="Windows Live" clId="Web-{0AAA2509-0FB6-41D4-BC0E-A10FA289913C}" dt="2021-04-29T07:17:56.049" v="7" actId="20577"/>
        <pc:sldMkLst>
          <pc:docMk/>
          <pc:sldMk cId="3971097935" sldId="260"/>
        </pc:sldMkLst>
        <pc:spChg chg="mod">
          <ac:chgData name="Lisa Reinhardt" userId="7b7285e1cdd19adc" providerId="Windows Live" clId="Web-{0AAA2509-0FB6-41D4-BC0E-A10FA289913C}" dt="2021-04-29T07:17:56.049" v="7" actId="20577"/>
          <ac:spMkLst>
            <pc:docMk/>
            <pc:sldMk cId="3971097935" sldId="260"/>
            <ac:spMk id="2" creationId="{00000000-0000-0000-0000-000000000000}"/>
          </ac:spMkLst>
        </pc:spChg>
      </pc:sldChg>
      <pc:sldChg chg="del">
        <pc:chgData name="Lisa Reinhardt" userId="7b7285e1cdd19adc" providerId="Windows Live" clId="Web-{0AAA2509-0FB6-41D4-BC0E-A10FA289913C}" dt="2021-04-29T07:17:46.814" v="1"/>
        <pc:sldMkLst>
          <pc:docMk/>
          <pc:sldMk cId="390434305" sldId="261"/>
        </pc:sldMkLst>
      </pc:sldChg>
      <pc:sldChg chg="del">
        <pc:chgData name="Lisa Reinhardt" userId="7b7285e1cdd19adc" providerId="Windows Live" clId="Web-{0AAA2509-0FB6-41D4-BC0E-A10FA289913C}" dt="2021-04-29T07:17:46.799" v="0"/>
        <pc:sldMkLst>
          <pc:docMk/>
          <pc:sldMk cId="1104973638" sldId="263"/>
        </pc:sldMkLst>
      </pc:sldChg>
      <pc:sldChg chg="del">
        <pc:chgData name="Lisa Reinhardt" userId="7b7285e1cdd19adc" providerId="Windows Live" clId="Web-{0AAA2509-0FB6-41D4-BC0E-A10FA289913C}" dt="2021-04-29T07:17:49.330" v="2"/>
        <pc:sldMkLst>
          <pc:docMk/>
          <pc:sldMk cId="2907166557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4579-D1EC-D149-AB77-ABFF7B06BE70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D9D53-6C46-5E43-A7A0-041DD8DE31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31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Bild groß ziehen, unten mehr Platz lassen, nochmal an Wörter anpassen; unter dem Bild: Text und Quelle (wo es mehr Infos gibt)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D9D53-6C46-5E43-A7A0-041DD8DE31C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39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Bild groß ziehen, unten mehr Platz lassen, nochmal an Wörter anpassen; unter dem Bild: Text und Quelle (wo es mehr Infos gibt)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D9D53-6C46-5E43-A7A0-041DD8DE31C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6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66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94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4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84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6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92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70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80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00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44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3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E55C-EA2C-B048-9C82-04C94C29A972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7D7C8-3A3F-7140-9F38-60FCDCC3A2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22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1D7E9348-09D2-B94F-86A8-8E45E3967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483572"/>
              </p:ext>
            </p:extLst>
          </p:nvPr>
        </p:nvGraphicFramePr>
        <p:xfrm>
          <a:off x="255587" y="1423110"/>
          <a:ext cx="4235233" cy="149263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30250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2804983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269638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Von wem?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Dietmar Hopp Stiftung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486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Größe?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13.600 qm</a:t>
                      </a: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  <a:tr h="486793">
                <a:tc>
                  <a:txBody>
                    <a:bodyPr/>
                    <a:lstStyle/>
                    <a:p>
                      <a:r>
                        <a:rPr lang="de-DE" dirty="0">
                          <a:latin typeface="Century Gothic" panose="020B0502020202020204" pitchFamily="34" charset="0"/>
                        </a:rPr>
                        <a:t>Benutzungs-zeiten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08:00-22:00 Uhr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748863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1E06C671-8F1E-6B48-8B60-6E611174B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65783"/>
              </p:ext>
            </p:extLst>
          </p:nvPr>
        </p:nvGraphicFramePr>
        <p:xfrm>
          <a:off x="4575427" y="1423110"/>
          <a:ext cx="4979389" cy="36969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66382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3813007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Möglichkeiten zur Bewegung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276160">
                <a:tc>
                  <a:txBody>
                    <a:bodyPr/>
                    <a:lstStyle/>
                    <a:p>
                      <a:r>
                        <a:rPr lang="de-DE" dirty="0">
                          <a:latin typeface="Century Gothic" panose="020B0502020202020204" pitchFamily="34" charset="0"/>
                        </a:rPr>
                        <a:t>Welche?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Karussell fahren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auf der Slackline laufen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schaukeln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auf der Spielwiese toben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auf der Laufbahn rennen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und vieles mehr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auf der Liegewiese entspannen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sp>
        <p:nvSpPr>
          <p:cNvPr id="11" name="Text Box 7">
            <a:extLst>
              <a:ext uri="{FF2B5EF4-FFF2-40B4-BE49-F238E27FC236}">
                <a16:creationId xmlns:a16="http://schemas.microsoft.com/office/drawing/2014/main" id="{6A79A26B-9992-D84A-8B01-9C34BEF5A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" y="219075"/>
            <a:ext cx="9299229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Überschrift: Alla Hop-Anlage </a:t>
            </a:r>
            <a:r>
              <a:rPr lang="de-DE" sz="1600">
                <a:latin typeface="Century Gothic" panose="020B0502020202020204" pitchFamily="34" charset="0"/>
              </a:rPr>
              <a:t>in Heidelberg</a:t>
            </a:r>
            <a:endParaRPr lang="de-DE" sz="1600" dirty="0">
              <a:latin typeface="Century Gothic" panose="020B050202020202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DD5A884-69D7-0547-970F-8023FBA2E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25" y="3032594"/>
            <a:ext cx="3292249" cy="3392919"/>
          </a:xfrm>
          <a:prstGeom prst="rect">
            <a:avLst/>
          </a:prstGeom>
        </p:spPr>
      </p:pic>
      <p:sp>
        <p:nvSpPr>
          <p:cNvPr id="14" name="Textfeld 21">
            <a:extLst>
              <a:ext uri="{FF2B5EF4-FFF2-40B4-BE49-F238E27FC236}">
                <a16:creationId xmlns:a16="http://schemas.microsoft.com/office/drawing/2014/main" id="{6D60664C-2837-774E-9814-547F17292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553" y="6329258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Maier, A.-M., Harren, I. &amp; Projektteam (2021): Alla Hop-Anlage in Heidelberg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E9E9A3FD-CC99-4C4B-9014-0A308C19F339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4B02FA2-890F-9B46-A384-8F5714003412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48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1D7E9348-09D2-B94F-86A8-8E45E3967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15152"/>
              </p:ext>
            </p:extLst>
          </p:nvPr>
        </p:nvGraphicFramePr>
        <p:xfrm>
          <a:off x="255587" y="1423110"/>
          <a:ext cx="4235233" cy="149263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30250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2804983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269638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Von wem?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486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Größe?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  <a:tr h="486793">
                <a:tc>
                  <a:txBody>
                    <a:bodyPr/>
                    <a:lstStyle/>
                    <a:p>
                      <a:r>
                        <a:rPr lang="de-DE" dirty="0">
                          <a:latin typeface="Century Gothic" panose="020B0502020202020204" pitchFamily="34" charset="0"/>
                        </a:rPr>
                        <a:t>Benutzungs-zeiten</a:t>
                      </a: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748863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1E06C671-8F1E-6B48-8B60-6E611174B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310"/>
              </p:ext>
            </p:extLst>
          </p:nvPr>
        </p:nvGraphicFramePr>
        <p:xfrm>
          <a:off x="4575427" y="1423110"/>
          <a:ext cx="4979389" cy="36969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66382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3813007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276160">
                <a:tc>
                  <a:txBody>
                    <a:bodyPr/>
                    <a:lstStyle/>
                    <a:p>
                      <a:r>
                        <a:rPr lang="de-DE" dirty="0">
                          <a:latin typeface="Century Gothic" panose="020B0502020202020204" pitchFamily="34" charset="0"/>
                        </a:rPr>
                        <a:t>Welche?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sp>
        <p:nvSpPr>
          <p:cNvPr id="11" name="Text Box 7">
            <a:extLst>
              <a:ext uri="{FF2B5EF4-FFF2-40B4-BE49-F238E27FC236}">
                <a16:creationId xmlns:a16="http://schemas.microsoft.com/office/drawing/2014/main" id="{6A79A26B-9992-D84A-8B01-9C34BEF5A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" y="219075"/>
            <a:ext cx="9299229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Überschrift: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DD5A884-69D7-0547-970F-8023FBA2E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25" y="3032594"/>
            <a:ext cx="3292249" cy="339291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D1CCEBAA-08E7-934F-8927-C9108DB3DA50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1F37691-2F5D-414D-A5DF-1A4C4B8F1693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9" name="Textfeld 21">
            <a:extLst>
              <a:ext uri="{FF2B5EF4-FFF2-40B4-BE49-F238E27FC236}">
                <a16:creationId xmlns:a16="http://schemas.microsoft.com/office/drawing/2014/main" id="{3A7807F3-7514-EF46-B43B-9AAB03974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553" y="6329258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Maier, A.-M., Harren, I. &amp; Projektteam (2021): Alla Hop-Anlage in Heidelberg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299769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213</Words>
  <Application>Microsoft Macintosh PowerPoint</Application>
  <PresentationFormat>A4-Papier (210 x 297 mm)</PresentationFormat>
  <Paragraphs>40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Anna--Maria Maier</dc:creator>
  <cp:lastModifiedBy>AnnaMariaMaier Maier</cp:lastModifiedBy>
  <cp:revision>33</cp:revision>
  <cp:lastPrinted>2020-06-03T14:34:24Z</cp:lastPrinted>
  <dcterms:created xsi:type="dcterms:W3CDTF">2020-02-11T07:45:28Z</dcterms:created>
  <dcterms:modified xsi:type="dcterms:W3CDTF">2021-05-05T13:40:01Z</dcterms:modified>
</cp:coreProperties>
</file>