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4" d="100"/>
          <a:sy n="124" d="100"/>
        </p:scale>
        <p:origin x="9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62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717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2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06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56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615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929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09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3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0F032-973B-5049-8C7D-66ED5247C53B}" type="datetimeFigureOut">
              <a:rPr lang="de-DE" smtClean="0"/>
              <a:t>21.05.21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75DD4-8D04-294C-B9C2-23F9B64FF7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9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1083F557-EB87-0440-9ABD-54D4A2F22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828" y="2318463"/>
            <a:ext cx="6921334" cy="4488836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107504" y="65160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364624" y="6444044"/>
            <a:ext cx="54006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22" y="199955"/>
            <a:ext cx="9299229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</a:t>
            </a:r>
            <a:r>
              <a:rPr lang="de-DE" sz="1600" b="1">
                <a:latin typeface="Century Gothic" panose="020B0502020202020204" pitchFamily="34" charset="0"/>
              </a:rPr>
              <a:t>: </a:t>
            </a:r>
            <a:r>
              <a:rPr lang="de-DE" sz="1600">
                <a:latin typeface="Century Gothic" panose="020B0502020202020204" pitchFamily="34" charset="0"/>
              </a:rPr>
              <a:t>Die </a:t>
            </a:r>
            <a:r>
              <a:rPr lang="de-DE" sz="1600" dirty="0">
                <a:latin typeface="Century Gothic" panose="020B0502020202020204" pitchFamily="34" charset="0"/>
              </a:rPr>
              <a:t>Alte Brücke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096" y="6505085"/>
            <a:ext cx="3454400" cy="33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Walter, A., Maier, A.-M. &amp; Projektteam (2021): Alte Brücke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E182081F-6D17-2243-A838-AB6EC18ED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222950"/>
              </p:ext>
            </p:extLst>
          </p:nvPr>
        </p:nvGraphicFramePr>
        <p:xfrm>
          <a:off x="185138" y="1124926"/>
          <a:ext cx="3225885" cy="3779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01876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2024009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Baujahr?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1788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2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Karl-Theodor-Brücke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weil Kurfürst Karl Theodor sie bauen ließ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40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Material?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090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hält sehr lange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701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Länge?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200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24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Breite?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sieben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296524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867C7778-C1B5-1445-889D-DE3D42BCF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111351"/>
              </p:ext>
            </p:extLst>
          </p:nvPr>
        </p:nvGraphicFramePr>
        <p:xfrm>
          <a:off x="349522" y="5533519"/>
          <a:ext cx="3379997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84069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Fluss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Neckar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28578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474A4C0A-60E1-DF47-9784-0F6DDE300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380252"/>
              </p:ext>
            </p:extLst>
          </p:nvPr>
        </p:nvGraphicFramePr>
        <p:xfrm>
          <a:off x="3565135" y="1124926"/>
          <a:ext cx="3379997" cy="2021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84069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Alte 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ist die ältere 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02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Funktion früher?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einziger Übergang über den Neckar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335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Funktion heute?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/>
                        <a:t>Sehenswürdigkeit</a:t>
                      </a:r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594120"/>
                  </a:ext>
                </a:extLst>
              </a:tr>
            </a:tbl>
          </a:graphicData>
        </a:graphic>
      </p:graphicFrame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C8D4C352-E9F4-7349-A2C7-4EC848158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082422"/>
              </p:ext>
            </p:extLst>
          </p:nvPr>
        </p:nvGraphicFramePr>
        <p:xfrm>
          <a:off x="7099244" y="1124926"/>
          <a:ext cx="2714290" cy="175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91176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1323114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Turm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Brückentor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2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Aussehen?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Zwei Türme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02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Früher?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Teil der Stadtmauer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45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3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1083F557-EB87-0440-9ABD-54D4A2F22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828" y="2318463"/>
            <a:ext cx="6921334" cy="4488836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87B98979-AD5E-FF42-8957-F365EE44C3C3}"/>
              </a:ext>
            </a:extLst>
          </p:cNvPr>
          <p:cNvSpPr/>
          <p:nvPr/>
        </p:nvSpPr>
        <p:spPr>
          <a:xfrm flipH="1">
            <a:off x="107504" y="6516052"/>
            <a:ext cx="242018" cy="22484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B1B0204-09D0-574A-AEAC-1B863C97C230}"/>
              </a:ext>
            </a:extLst>
          </p:cNvPr>
          <p:cNvSpPr/>
          <p:nvPr/>
        </p:nvSpPr>
        <p:spPr>
          <a:xfrm>
            <a:off x="364624" y="6444044"/>
            <a:ext cx="54006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400" dirty="0">
                <a:latin typeface="Century Gothic" panose="020B0502020202020204" pitchFamily="34" charset="0"/>
              </a:rPr>
              <a:t>Prima! Schreibe nun einen Text zu deinem Schaubild</a:t>
            </a:r>
            <a:r>
              <a:rPr lang="de-DE" sz="1600" dirty="0">
                <a:latin typeface="Century Gothic" panose="020B0502020202020204" pitchFamily="34" charset="0"/>
              </a:rPr>
              <a:t>.</a:t>
            </a:r>
            <a:r>
              <a:rPr lang="de-DE" dirty="0"/>
              <a:t>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66A6EF3E-11DA-084F-879C-31C505DE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22" y="199955"/>
            <a:ext cx="9299229" cy="78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b="1" dirty="0">
                <a:latin typeface="Century Gothic" panose="020B0502020202020204" pitchFamily="34" charset="0"/>
              </a:rPr>
              <a:t>Überschrift: 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de-DE" sz="1600" dirty="0">
                <a:latin typeface="Century Gothic" panose="020B0502020202020204" pitchFamily="34" charset="0"/>
              </a:rPr>
              <a:t>Name:                                                                               	         Datum:</a:t>
            </a:r>
            <a:endParaRPr lang="de-DE" sz="1600" dirty="0">
              <a:latin typeface="Century Gothic" panose="020B0502020202020204" pitchFamily="34" charset="0"/>
              <a:ea typeface="Times New Roman"/>
              <a:cs typeface="Times New Roman"/>
            </a:endParaRPr>
          </a:p>
        </p:txBody>
      </p:sp>
      <p:sp>
        <p:nvSpPr>
          <p:cNvPr id="7" name="Textfeld 21">
            <a:extLst>
              <a:ext uri="{FF2B5EF4-FFF2-40B4-BE49-F238E27FC236}">
                <a16:creationId xmlns:a16="http://schemas.microsoft.com/office/drawing/2014/main" id="{C0559CAF-C432-484F-9791-7EA76D8D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4096" y="6505085"/>
            <a:ext cx="3454400" cy="33855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/>
              <a:t>Zitierhinweis: Walter, A., Maier, A.-M. &amp; Projektteam (2021): Alte Brücke </a:t>
            </a:r>
            <a:r>
              <a:rPr lang="mr-IN" altLang="de-DE" sz="800" dirty="0"/>
              <a:t>–</a:t>
            </a:r>
            <a:r>
              <a:rPr lang="de-DE" altLang="de-DE" sz="800" dirty="0"/>
              <a:t> Visualisierung. Verfügbar unter: </a:t>
            </a:r>
            <a:r>
              <a:rPr lang="de-DE" altLang="de-DE" sz="800" dirty="0">
                <a:solidFill>
                  <a:srgbClr val="00B050"/>
                </a:solidFill>
              </a:rPr>
              <a:t>Link</a:t>
            </a:r>
          </a:p>
        </p:txBody>
      </p:sp>
      <p:graphicFrame>
        <p:nvGraphicFramePr>
          <p:cNvPr id="3" name="Tabelle 7">
            <a:extLst>
              <a:ext uri="{FF2B5EF4-FFF2-40B4-BE49-F238E27FC236}">
                <a16:creationId xmlns:a16="http://schemas.microsoft.com/office/drawing/2014/main" id="{E182081F-6D17-2243-A838-AB6EC18ED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30892"/>
              </p:ext>
            </p:extLst>
          </p:nvPr>
        </p:nvGraphicFramePr>
        <p:xfrm>
          <a:off x="185138" y="1124926"/>
          <a:ext cx="3225885" cy="3779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01876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2024009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Baujahr?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1788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2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Karl-Theodor-Brücke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weil Kurfürst Karl Theodor sie bauen ließ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40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Material?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Stein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090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hält sehr lange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701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Länge?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200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24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Breite?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sieben Meter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296524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867C7778-C1B5-1445-889D-DE3D42BCF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107941"/>
              </p:ext>
            </p:extLst>
          </p:nvPr>
        </p:nvGraphicFramePr>
        <p:xfrm>
          <a:off x="349522" y="5533519"/>
          <a:ext cx="3379997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84069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Fluss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Neckar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28578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474A4C0A-60E1-DF47-9784-0F6DDE300C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031"/>
              </p:ext>
            </p:extLst>
          </p:nvPr>
        </p:nvGraphicFramePr>
        <p:xfrm>
          <a:off x="3565135" y="1124926"/>
          <a:ext cx="3379997" cy="2021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84069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2095928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Alte 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Warum?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ist die ältere Brücke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02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Funktion früher?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einziger Übergang über den Neckar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335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Funktion heute?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Touristenattraktion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1594120"/>
                  </a:ext>
                </a:extLst>
              </a:tr>
            </a:tbl>
          </a:graphicData>
        </a:graphic>
      </p:graphicFrame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C8D4C352-E9F4-7349-A2C7-4EC848158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1805"/>
              </p:ext>
            </p:extLst>
          </p:nvPr>
        </p:nvGraphicFramePr>
        <p:xfrm>
          <a:off x="7099244" y="1124926"/>
          <a:ext cx="2714290" cy="1752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91176">
                  <a:extLst>
                    <a:ext uri="{9D8B030D-6E8A-4147-A177-3AD203B41FA5}">
                      <a16:colId xmlns:a16="http://schemas.microsoft.com/office/drawing/2014/main" val="181537303"/>
                    </a:ext>
                  </a:extLst>
                </a:gridCol>
                <a:gridCol w="1323114">
                  <a:extLst>
                    <a:ext uri="{9D8B030D-6E8A-4147-A177-3AD203B41FA5}">
                      <a16:colId xmlns:a16="http://schemas.microsoft.com/office/drawing/2014/main" val="333465019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de-DE" b="1" dirty="0"/>
                        <a:t>Turm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555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Name?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Brückentor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28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Aussehen?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Zwei Türme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702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/>
                        <a:t>Früher?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Teil der Stadtmauer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458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4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229</Words>
  <Application>Microsoft Macintosh PowerPoint</Application>
  <PresentationFormat>A4-Papier (210 x 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Anna--Maria Maier</dc:creator>
  <cp:lastModifiedBy>AnnaMariaMaier Maier</cp:lastModifiedBy>
  <cp:revision>5</cp:revision>
  <dcterms:created xsi:type="dcterms:W3CDTF">2020-05-06T09:43:14Z</dcterms:created>
  <dcterms:modified xsi:type="dcterms:W3CDTF">2021-05-21T12:37:34Z</dcterms:modified>
</cp:coreProperties>
</file>