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8"/>
  </p:normalViewPr>
  <p:slideViewPr>
    <p:cSldViewPr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 durch Klicken hinzufügen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958963"/>
              </p:ext>
            </p:extLst>
          </p:nvPr>
        </p:nvGraphicFramePr>
        <p:xfrm>
          <a:off x="228513" y="1379793"/>
          <a:ext cx="8784976" cy="463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Was?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Was genau?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Bei uns</a:t>
                      </a:r>
                      <a:r>
                        <a:rPr lang="de-DE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vorhanden?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ja =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sym typeface="Wingdings 2"/>
                        </a:rPr>
                        <a:t>  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nein =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sym typeface="Wingdings 2"/>
                        </a:rPr>
                        <a:t>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Schon genutzt?</a:t>
                      </a:r>
                    </a:p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ja =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sym typeface="Wingdings 2"/>
                        </a:rPr>
                        <a:t>  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nein =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sym typeface="Wingdings 2"/>
                        </a:rPr>
                        <a:t>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Ausleihe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Sachbücher über viele Bereiche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Bücher</a:t>
                      </a:r>
                      <a:r>
                        <a:rPr lang="de-DE" sz="1400" baseline="0" dirty="0">
                          <a:solidFill>
                            <a:schemeClr val="tx1"/>
                          </a:solidFill>
                        </a:rPr>
                        <a:t> mit Geschichten, z.B. über Pferde/Freunde/Gespenster/...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>
                          <a:solidFill>
                            <a:schemeClr val="tx1"/>
                          </a:solidFill>
                        </a:rPr>
                        <a:t>Hörbücher und Hörspiele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>
                          <a:solidFill>
                            <a:schemeClr val="tx1"/>
                          </a:solidFill>
                        </a:rPr>
                        <a:t>Spiele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>
                          <a:solidFill>
                            <a:schemeClr val="tx1"/>
                          </a:solidFill>
                        </a:rPr>
                        <a:t>Videos auf DVD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Wo kann man lesen?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Ar</a:t>
                      </a:r>
                      <a:r>
                        <a:rPr lang="de-DE" sz="1400" baseline="0" dirty="0">
                          <a:solidFill>
                            <a:schemeClr val="tx1"/>
                          </a:solidFill>
                        </a:rPr>
                        <a:t>beitsplätze (Tisch und Stuhl)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>
                          <a:solidFill>
                            <a:schemeClr val="tx1"/>
                          </a:solidFill>
                        </a:rPr>
                        <a:t>teilweise Polstermöbel (gemütlich)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>
                          <a:solidFill>
                            <a:schemeClr val="tx1"/>
                          </a:solidFill>
                        </a:rPr>
                        <a:t>mit Zeitschriften und Zeitungen (teilweise nicht ausleihbar)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Veranstaltungen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Lesungen von Autoren und Autorinnen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Vorlesenachmittage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weitere Aktionen, die Spaß machen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336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Unterstützung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bei der Recherche</a:t>
                      </a:r>
                      <a:r>
                        <a:rPr lang="de-DE" sz="1400" baseline="0" dirty="0">
                          <a:solidFill>
                            <a:schemeClr val="tx1"/>
                          </a:solidFill>
                        </a:rPr>
                        <a:t> für Referate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bei der Suche nach</a:t>
                      </a:r>
                      <a:r>
                        <a:rPr lang="de-DE" sz="1400" baseline="0" dirty="0">
                          <a:solidFill>
                            <a:schemeClr val="tx1"/>
                          </a:solidFill>
                        </a:rPr>
                        <a:t> Büchern und anderen Medien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Rechteck 10">
            <a:extLst>
              <a:ext uri="{FF2B5EF4-FFF2-40B4-BE49-F238E27FC236}">
                <a16:creationId xmlns:a16="http://schemas.microsoft.com/office/drawing/2014/main" id="{311B31F9-07ED-994D-9103-30D453D4CCF8}"/>
              </a:ext>
            </a:extLst>
          </p:cNvPr>
          <p:cNvSpPr/>
          <p:nvPr/>
        </p:nvSpPr>
        <p:spPr>
          <a:xfrm>
            <a:off x="255251" y="271070"/>
            <a:ext cx="8758238" cy="787709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de-DE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Überschrift: </a:t>
            </a:r>
            <a:r>
              <a:rPr lang="de-DE" dirty="0">
                <a:solidFill>
                  <a:schemeClr val="tx1"/>
                </a:solidFill>
                <a:latin typeface="Century Gothic" panose="020B0502020202020204" pitchFamily="34" charset="0"/>
              </a:rPr>
              <a:t>Was kann man alles in einer </a:t>
            </a:r>
            <a:r>
              <a:rPr lang="de-DE">
                <a:solidFill>
                  <a:schemeClr val="tx1"/>
                </a:solidFill>
                <a:latin typeface="Century Gothic" panose="020B0502020202020204" pitchFamily="34" charset="0"/>
              </a:rPr>
              <a:t>Bibliothek machen? </a:t>
            </a:r>
            <a:endParaRPr lang="de-DE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Name:                                                                                   Datum: </a:t>
            </a:r>
            <a:endParaRPr lang="de-DE" dirty="0">
              <a:solidFill>
                <a:schemeClr val="tx1"/>
              </a:solidFill>
              <a:latin typeface="Century Gothic" panose="020B0502020202020204" pitchFamily="34" charset="0"/>
              <a:ea typeface="Cambria Math" panose="02040503050406030204" pitchFamily="18" charset="0"/>
              <a:cs typeface="Times New Roman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05E9DB5-5400-7847-B2E9-0825C4965688}"/>
              </a:ext>
            </a:extLst>
          </p:cNvPr>
          <p:cNvSpPr/>
          <p:nvPr/>
        </p:nvSpPr>
        <p:spPr>
          <a:xfrm flipH="1">
            <a:off x="255251" y="6505663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1A8519F-1910-954B-B76B-C52EBA04D047}"/>
              </a:ext>
            </a:extLst>
          </p:cNvPr>
          <p:cNvSpPr/>
          <p:nvPr/>
        </p:nvSpPr>
        <p:spPr>
          <a:xfrm>
            <a:off x="471275" y="6433655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sp>
        <p:nvSpPr>
          <p:cNvPr id="14" name="Textfeld 21">
            <a:extLst>
              <a:ext uri="{FF2B5EF4-FFF2-40B4-BE49-F238E27FC236}">
                <a16:creationId xmlns:a16="http://schemas.microsoft.com/office/drawing/2014/main" id="{5A04E59F-4262-2044-9071-369425326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9089" y="6314489"/>
            <a:ext cx="3454400" cy="338554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800" dirty="0">
                <a:cs typeface="Arial" panose="020B0604020202020204" pitchFamily="34" charset="0"/>
              </a:rPr>
              <a:t>Zitierhinweis: Harren, I., &amp; Projektteam (2021): </a:t>
            </a:r>
            <a:r>
              <a:rPr lang="de-DE" sz="800" dirty="0">
                <a:cs typeface="Arial" panose="020B0604020202020204" pitchFamily="34" charset="0"/>
              </a:rPr>
              <a:t>Was kann man in einer Bibliothek alles machen? </a:t>
            </a:r>
            <a:r>
              <a:rPr lang="mr-IN" altLang="de-DE" sz="800" dirty="0"/>
              <a:t>–</a:t>
            </a:r>
            <a:r>
              <a:rPr lang="de-DE" altLang="de-DE" sz="800" dirty="0">
                <a:cs typeface="Arial" panose="020B0604020202020204" pitchFamily="34" charset="0"/>
              </a:rPr>
              <a:t> Visualisierung. Verfügbar unter: </a:t>
            </a:r>
            <a:r>
              <a:rPr lang="de-DE" altLang="de-DE" sz="800" dirty="0">
                <a:solidFill>
                  <a:srgbClr val="00B050"/>
                </a:solidFill>
                <a:cs typeface="Arial" panose="020B0604020202020204" pitchFamily="34" charset="0"/>
              </a:rPr>
              <a:t>Link</a:t>
            </a:r>
          </a:p>
        </p:txBody>
      </p:sp>
    </p:spTree>
    <p:extLst>
      <p:ext uri="{BB962C8B-B14F-4D97-AF65-F5344CB8AC3E}">
        <p14:creationId xmlns:p14="http://schemas.microsoft.com/office/powerpoint/2010/main" val="1702837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350118"/>
              </p:ext>
            </p:extLst>
          </p:nvPr>
        </p:nvGraphicFramePr>
        <p:xfrm>
          <a:off x="228513" y="1379793"/>
          <a:ext cx="8784976" cy="463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Was?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Was genau?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Bei uns</a:t>
                      </a:r>
                      <a:r>
                        <a:rPr lang="de-DE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vorhanden?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ja =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sym typeface="Wingdings 2"/>
                        </a:rPr>
                        <a:t>  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nein =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sym typeface="Wingdings 2"/>
                        </a:rPr>
                        <a:t>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Schon genutzt?</a:t>
                      </a:r>
                    </a:p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ja =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sym typeface="Wingdings 2"/>
                        </a:rPr>
                        <a:t>  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nein =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sym typeface="Wingdings 2"/>
                        </a:rPr>
                        <a:t>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Ausleihe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Wo kann man lesen?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Veranstaltungen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336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Unterstützung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Rechteck 10">
            <a:extLst>
              <a:ext uri="{FF2B5EF4-FFF2-40B4-BE49-F238E27FC236}">
                <a16:creationId xmlns:a16="http://schemas.microsoft.com/office/drawing/2014/main" id="{311B31F9-07ED-994D-9103-30D453D4CCF8}"/>
              </a:ext>
            </a:extLst>
          </p:cNvPr>
          <p:cNvSpPr/>
          <p:nvPr/>
        </p:nvSpPr>
        <p:spPr>
          <a:xfrm>
            <a:off x="255251" y="271070"/>
            <a:ext cx="8758238" cy="787709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de-DE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Überschrift:</a:t>
            </a:r>
            <a:endParaRPr lang="de-DE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Name:                                                                                   Datum: </a:t>
            </a:r>
            <a:endParaRPr lang="de-DE" dirty="0">
              <a:solidFill>
                <a:schemeClr val="tx1"/>
              </a:solidFill>
              <a:latin typeface="Century Gothic" panose="020B0502020202020204" pitchFamily="34" charset="0"/>
              <a:ea typeface="Cambria Math" panose="02040503050406030204" pitchFamily="18" charset="0"/>
              <a:cs typeface="Times New Roman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05E9DB5-5400-7847-B2E9-0825C4965688}"/>
              </a:ext>
            </a:extLst>
          </p:cNvPr>
          <p:cNvSpPr/>
          <p:nvPr/>
        </p:nvSpPr>
        <p:spPr>
          <a:xfrm flipH="1">
            <a:off x="255251" y="6505663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1A8519F-1910-954B-B76B-C52EBA04D047}"/>
              </a:ext>
            </a:extLst>
          </p:cNvPr>
          <p:cNvSpPr/>
          <p:nvPr/>
        </p:nvSpPr>
        <p:spPr>
          <a:xfrm>
            <a:off x="471275" y="6433655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sp>
        <p:nvSpPr>
          <p:cNvPr id="7" name="Textfeld 21">
            <a:extLst>
              <a:ext uri="{FF2B5EF4-FFF2-40B4-BE49-F238E27FC236}">
                <a16:creationId xmlns:a16="http://schemas.microsoft.com/office/drawing/2014/main" id="{657DE23B-EA4A-074B-BEBA-4A4EB0B0B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9089" y="6314489"/>
            <a:ext cx="3454400" cy="338554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800" dirty="0">
                <a:cs typeface="Arial" panose="020B0604020202020204" pitchFamily="34" charset="0"/>
              </a:rPr>
              <a:t>Zitierhinweis: Harren, I., &amp; Projektteam (2021): </a:t>
            </a:r>
            <a:r>
              <a:rPr lang="de-DE" sz="800" dirty="0">
                <a:cs typeface="Arial" panose="020B0604020202020204" pitchFamily="34" charset="0"/>
              </a:rPr>
              <a:t>Was kann man in einer Bibliothek alles machen? </a:t>
            </a:r>
            <a:r>
              <a:rPr lang="mr-IN" altLang="de-DE" sz="800" dirty="0"/>
              <a:t>–</a:t>
            </a:r>
            <a:r>
              <a:rPr lang="de-DE" altLang="de-DE" sz="800" dirty="0">
                <a:cs typeface="Arial" panose="020B0604020202020204" pitchFamily="34" charset="0"/>
              </a:rPr>
              <a:t> Visualisierung. Verfügbar unter: </a:t>
            </a:r>
            <a:r>
              <a:rPr lang="de-DE" altLang="de-DE" sz="800" dirty="0">
                <a:solidFill>
                  <a:srgbClr val="00B050"/>
                </a:solidFill>
                <a:cs typeface="Arial" panose="020B0604020202020204" pitchFamily="34" charset="0"/>
              </a:rPr>
              <a:t>Link</a:t>
            </a:r>
          </a:p>
        </p:txBody>
      </p:sp>
    </p:spTree>
    <p:extLst>
      <p:ext uri="{BB962C8B-B14F-4D97-AF65-F5344CB8AC3E}">
        <p14:creationId xmlns:p14="http://schemas.microsoft.com/office/powerpoint/2010/main" val="55614144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Macintosh PowerPoint</Application>
  <PresentationFormat>Bildschirmpräsentation (4:3)</PresentationFormat>
  <Paragraphs>58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2</vt:lpstr>
      <vt:lpstr>Larissa-Design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harren</dc:creator>
  <cp:lastModifiedBy>AnnaMariaMaier Maier</cp:lastModifiedBy>
  <cp:revision>20</cp:revision>
  <dcterms:created xsi:type="dcterms:W3CDTF">2020-02-08T13:54:59Z</dcterms:created>
  <dcterms:modified xsi:type="dcterms:W3CDTF">2021-05-05T13:55:58Z</dcterms:modified>
</cp:coreProperties>
</file>