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8"/>
  </p:normalViewPr>
  <p:slideViewPr>
    <p:cSldViewPr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958963"/>
              </p:ext>
            </p:extLst>
          </p:nvPr>
        </p:nvGraphicFramePr>
        <p:xfrm>
          <a:off x="228513" y="1379793"/>
          <a:ext cx="8784976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Was?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Was genau?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Bei uns</a:t>
                      </a:r>
                      <a:r>
                        <a:rPr lang="de-DE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vorhanden?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ja =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sym typeface="Wingdings 2"/>
                        </a:rPr>
                        <a:t>  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nein =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sym typeface="Wingdings 2"/>
                        </a:rPr>
                        <a:t>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Schon genutzt?</a:t>
                      </a:r>
                    </a:p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ja =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sym typeface="Wingdings 2"/>
                        </a:rPr>
                        <a:t>  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nein =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sym typeface="Wingdings 2"/>
                        </a:rPr>
                        <a:t>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Ausleihe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Sachbücher über viele Bereiche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Bücher</a:t>
                      </a: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mit Geschichten, z.B. über Pferde/Freunde/Gespenster/...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Hörbücher und Hörspiele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Spiele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Videos auf DVD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Wo kann man lesen?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beitsplätze (Tisch und Stuhl)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teilweise Polstermöbel (gemütlich)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mit Zeitschriften und Zeitungen (teilweise nicht ausleihbar)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Veranstaltungen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Lesungen von Autoren und Autorinnen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Vorlesenachmittage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weitere Aktionen, die Spaß machen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336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Unterstützung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bei der Recherche</a:t>
                      </a: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für Referate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bei der Suche nach</a:t>
                      </a: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Büchern und anderen Medien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hteck 10">
            <a:extLst>
              <a:ext uri="{FF2B5EF4-FFF2-40B4-BE49-F238E27FC236}">
                <a16:creationId xmlns:a16="http://schemas.microsoft.com/office/drawing/2014/main" id="{311B31F9-07ED-994D-9103-30D453D4CCF8}"/>
              </a:ext>
            </a:extLst>
          </p:cNvPr>
          <p:cNvSpPr/>
          <p:nvPr/>
        </p:nvSpPr>
        <p:spPr>
          <a:xfrm>
            <a:off x="255251" y="271070"/>
            <a:ext cx="8758238" cy="787709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</a:t>
            </a:r>
            <a:r>
              <a:rPr lang="de-DE" dirty="0">
                <a:solidFill>
                  <a:schemeClr val="tx1"/>
                </a:solidFill>
                <a:latin typeface="Century Gothic" panose="020B0502020202020204" pitchFamily="34" charset="0"/>
              </a:rPr>
              <a:t>Was kann man alles in einer </a:t>
            </a:r>
            <a:r>
              <a:rPr lang="de-DE">
                <a:solidFill>
                  <a:schemeClr val="tx1"/>
                </a:solidFill>
                <a:latin typeface="Century Gothic" panose="020B0502020202020204" pitchFamily="34" charset="0"/>
              </a:rPr>
              <a:t>Bibliothek machen? </a:t>
            </a:r>
            <a:endParaRPr lang="de-DE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05E9DB5-5400-7847-B2E9-0825C4965688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1A8519F-1910-954B-B76B-C52EBA04D047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4" name="Textfeld 21">
            <a:extLst>
              <a:ext uri="{FF2B5EF4-FFF2-40B4-BE49-F238E27FC236}">
                <a16:creationId xmlns:a16="http://schemas.microsoft.com/office/drawing/2014/main" id="{5A04E59F-4262-2044-9071-369425326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089" y="6314489"/>
            <a:ext cx="3454400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800" dirty="0">
                <a:cs typeface="Arial" panose="020B0604020202020204" pitchFamily="34" charset="0"/>
              </a:rPr>
              <a:t>Zitierhinweis: Harren, I., &amp; Projektteam (2021): </a:t>
            </a:r>
            <a:r>
              <a:rPr lang="de-DE" sz="800" dirty="0">
                <a:cs typeface="Arial" panose="020B0604020202020204" pitchFamily="34" charset="0"/>
              </a:rPr>
              <a:t>Was kann man in einer Bibliothek alles machen? </a:t>
            </a:r>
            <a:r>
              <a:rPr lang="mr-IN" altLang="de-DE" sz="800" dirty="0"/>
              <a:t>–</a:t>
            </a:r>
            <a:r>
              <a:rPr lang="de-DE" altLang="de-DE" sz="800" dirty="0">
                <a:cs typeface="Arial" panose="020B0604020202020204" pitchFamily="34" charset="0"/>
              </a:rPr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  <a:cs typeface="Arial" panose="020B0604020202020204" pitchFamily="34" charset="0"/>
              </a:rPr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170283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350118"/>
              </p:ext>
            </p:extLst>
          </p:nvPr>
        </p:nvGraphicFramePr>
        <p:xfrm>
          <a:off x="228513" y="1379793"/>
          <a:ext cx="8784976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Was?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Was genau?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Bei uns</a:t>
                      </a:r>
                      <a:r>
                        <a:rPr lang="de-DE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vorhanden?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ja =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sym typeface="Wingdings 2"/>
                        </a:rPr>
                        <a:t>  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nein =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sym typeface="Wingdings 2"/>
                        </a:rPr>
                        <a:t>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Schon genutzt?</a:t>
                      </a:r>
                    </a:p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ja =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sym typeface="Wingdings 2"/>
                        </a:rPr>
                        <a:t>  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nein =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sym typeface="Wingdings 2"/>
                        </a:rPr>
                        <a:t>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Ausleihe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Wo kann man lesen?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Veranstaltungen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336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Unterstützung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hteck 10">
            <a:extLst>
              <a:ext uri="{FF2B5EF4-FFF2-40B4-BE49-F238E27FC236}">
                <a16:creationId xmlns:a16="http://schemas.microsoft.com/office/drawing/2014/main" id="{311B31F9-07ED-994D-9103-30D453D4CCF8}"/>
              </a:ext>
            </a:extLst>
          </p:cNvPr>
          <p:cNvSpPr/>
          <p:nvPr/>
        </p:nvSpPr>
        <p:spPr>
          <a:xfrm>
            <a:off x="255251" y="271070"/>
            <a:ext cx="8758238" cy="787709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de-DE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</a:t>
            </a:r>
            <a:endParaRPr lang="de-DE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05E9DB5-5400-7847-B2E9-0825C4965688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1A8519F-1910-954B-B76B-C52EBA04D047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7" name="Textfeld 21">
            <a:extLst>
              <a:ext uri="{FF2B5EF4-FFF2-40B4-BE49-F238E27FC236}">
                <a16:creationId xmlns:a16="http://schemas.microsoft.com/office/drawing/2014/main" id="{657DE23B-EA4A-074B-BEBA-4A4EB0B0B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089" y="6314489"/>
            <a:ext cx="3454400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800" dirty="0">
                <a:cs typeface="Arial" panose="020B0604020202020204" pitchFamily="34" charset="0"/>
              </a:rPr>
              <a:t>Zitierhinweis: Harren, I., &amp; Projektteam (2021): </a:t>
            </a:r>
            <a:r>
              <a:rPr lang="de-DE" sz="800" dirty="0">
                <a:cs typeface="Arial" panose="020B0604020202020204" pitchFamily="34" charset="0"/>
              </a:rPr>
              <a:t>Was kann man in einer Bibliothek alles machen? </a:t>
            </a:r>
            <a:r>
              <a:rPr lang="mr-IN" altLang="de-DE" sz="800" dirty="0"/>
              <a:t>–</a:t>
            </a:r>
            <a:r>
              <a:rPr lang="de-DE" altLang="de-DE" sz="800" dirty="0">
                <a:cs typeface="Arial" panose="020B0604020202020204" pitchFamily="34" charset="0"/>
              </a:rPr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  <a:cs typeface="Arial" panose="020B0604020202020204" pitchFamily="34" charset="0"/>
              </a:rPr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5561414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Macintosh PowerPoint</Application>
  <PresentationFormat>Bildschirmpräsentation (4:3)</PresentationFormat>
  <Paragraphs>58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2</vt:lpstr>
      <vt:lpstr>Larissa-Design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harren</dc:creator>
  <cp:lastModifiedBy>AnnaMariaMaier Maier</cp:lastModifiedBy>
  <cp:revision>20</cp:revision>
  <dcterms:created xsi:type="dcterms:W3CDTF">2020-02-08T13:54:59Z</dcterms:created>
  <dcterms:modified xsi:type="dcterms:W3CDTF">2021-05-05T13:55:58Z</dcterms:modified>
</cp:coreProperties>
</file>