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63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102AC8-2004-4E91-AC4D-4484C0B18B33}" v="30" dt="2021-04-30T07:58:10.066"/>
    <p1510:client id="{A2ADE7F5-C6F9-4B30-B62E-5ACE4EA5BDAB}" v="14" dt="2021-04-30T08:01:53.5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8"/>
  </p:normalViewPr>
  <p:slideViewPr>
    <p:cSldViewPr snapToGrid="0">
      <p:cViewPr varScale="1">
        <p:scale>
          <a:sx n="117" d="100"/>
          <a:sy n="117" d="100"/>
        </p:scale>
        <p:origin x="1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stbenutzer" providerId="Windows Live" clId="Web-{24102AC8-2004-4E91-AC4D-4484C0B18B33}"/>
    <pc:docChg chg="modSld">
      <pc:chgData name="Gastbenutzer" userId="" providerId="Windows Live" clId="Web-{24102AC8-2004-4E91-AC4D-4484C0B18B33}" dt="2021-04-30T07:58:10.066" v="29" actId="1076"/>
      <pc:docMkLst>
        <pc:docMk/>
      </pc:docMkLst>
      <pc:sldChg chg="addSp modSp">
        <pc:chgData name="Gastbenutzer" userId="" providerId="Windows Live" clId="Web-{24102AC8-2004-4E91-AC4D-4484C0B18B33}" dt="2021-04-30T07:58:10.066" v="29" actId="1076"/>
        <pc:sldMkLst>
          <pc:docMk/>
          <pc:sldMk cId="2604567225" sldId="263"/>
        </pc:sldMkLst>
        <pc:graphicFrameChg chg="mod modGraphic">
          <ac:chgData name="Gastbenutzer" userId="" providerId="Windows Live" clId="Web-{24102AC8-2004-4E91-AC4D-4484C0B18B33}" dt="2021-04-30T07:57:44.284" v="23"/>
          <ac:graphicFrameMkLst>
            <pc:docMk/>
            <pc:sldMk cId="2604567225" sldId="263"/>
            <ac:graphicFrameMk id="7" creationId="{2A38065F-7C89-5B4C-98D3-B205611FC567}"/>
          </ac:graphicFrameMkLst>
        </pc:graphicFrameChg>
        <pc:picChg chg="add mod">
          <ac:chgData name="Gastbenutzer" userId="" providerId="Windows Live" clId="Web-{24102AC8-2004-4E91-AC4D-4484C0B18B33}" dt="2021-04-30T07:56:20.314" v="8" actId="1076"/>
          <ac:picMkLst>
            <pc:docMk/>
            <pc:sldMk cId="2604567225" sldId="263"/>
            <ac:picMk id="2" creationId="{C050F020-DE25-4261-8C7A-2AF8334DE5E6}"/>
          </ac:picMkLst>
        </pc:picChg>
        <pc:picChg chg="add mod">
          <ac:chgData name="Gastbenutzer" userId="" providerId="Windows Live" clId="Web-{24102AC8-2004-4E91-AC4D-4484C0B18B33}" dt="2021-04-30T07:56:17.064" v="7" actId="1076"/>
          <ac:picMkLst>
            <pc:docMk/>
            <pc:sldMk cId="2604567225" sldId="263"/>
            <ac:picMk id="3" creationId="{A88F0F18-DC47-4480-B7DA-08C9FBDA8C09}"/>
          </ac:picMkLst>
        </pc:picChg>
        <pc:picChg chg="add mod">
          <ac:chgData name="Gastbenutzer" userId="" providerId="Windows Live" clId="Web-{24102AC8-2004-4E91-AC4D-4484C0B18B33}" dt="2021-04-30T07:57:52.581" v="25" actId="1076"/>
          <ac:picMkLst>
            <pc:docMk/>
            <pc:sldMk cId="2604567225" sldId="263"/>
            <ac:picMk id="4" creationId="{952C642D-BD73-434F-B85C-90E33CD5DE61}"/>
          </ac:picMkLst>
        </pc:picChg>
        <pc:picChg chg="mod">
          <ac:chgData name="Gastbenutzer" userId="" providerId="Windows Live" clId="Web-{24102AC8-2004-4E91-AC4D-4484C0B18B33}" dt="2021-04-30T07:57:25.565" v="19" actId="1076"/>
          <ac:picMkLst>
            <pc:docMk/>
            <pc:sldMk cId="2604567225" sldId="263"/>
            <ac:picMk id="9" creationId="{E3C548CE-2FBB-E248-A941-3F18235AC3DB}"/>
          </ac:picMkLst>
        </pc:picChg>
        <pc:picChg chg="mod">
          <ac:chgData name="Gastbenutzer" userId="" providerId="Windows Live" clId="Web-{24102AC8-2004-4E91-AC4D-4484C0B18B33}" dt="2021-04-30T07:58:10.066" v="29" actId="1076"/>
          <ac:picMkLst>
            <pc:docMk/>
            <pc:sldMk cId="2604567225" sldId="263"/>
            <ac:picMk id="10" creationId="{E71D0B8A-70E9-214E-9854-989A2488CD8C}"/>
          </ac:picMkLst>
        </pc:picChg>
        <pc:picChg chg="mod">
          <ac:chgData name="Gastbenutzer" userId="" providerId="Windows Live" clId="Web-{24102AC8-2004-4E91-AC4D-4484C0B18B33}" dt="2021-04-30T07:58:04.831" v="28" actId="1076"/>
          <ac:picMkLst>
            <pc:docMk/>
            <pc:sldMk cId="2604567225" sldId="263"/>
            <ac:picMk id="11" creationId="{736BE1FE-9687-A848-9989-5482FAAEBB15}"/>
          </ac:picMkLst>
        </pc:picChg>
      </pc:sldChg>
    </pc:docChg>
  </pc:docChgLst>
  <pc:docChgLst>
    <pc:chgData name="Gastbenutzer" providerId="Windows Live" clId="Web-{A2ADE7F5-C6F9-4B30-B62E-5ACE4EA5BDAB}"/>
    <pc:docChg chg="modSld">
      <pc:chgData name="Gastbenutzer" userId="" providerId="Windows Live" clId="Web-{A2ADE7F5-C6F9-4B30-B62E-5ACE4EA5BDAB}" dt="2021-04-30T08:01:53.517" v="13" actId="14100"/>
      <pc:docMkLst>
        <pc:docMk/>
      </pc:docMkLst>
      <pc:sldChg chg="addSp modSp">
        <pc:chgData name="Gastbenutzer" userId="" providerId="Windows Live" clId="Web-{A2ADE7F5-C6F9-4B30-B62E-5ACE4EA5BDAB}" dt="2021-04-30T08:01:53.517" v="13" actId="14100"/>
        <pc:sldMkLst>
          <pc:docMk/>
          <pc:sldMk cId="2604567225" sldId="263"/>
        </pc:sldMkLst>
        <pc:graphicFrameChg chg="mod modGraphic">
          <ac:chgData name="Gastbenutzer" userId="" providerId="Windows Live" clId="Web-{A2ADE7F5-C6F9-4B30-B62E-5ACE4EA5BDAB}" dt="2021-04-30T08:00:53.468" v="10" actId="1076"/>
          <ac:graphicFrameMkLst>
            <pc:docMk/>
            <pc:sldMk cId="2604567225" sldId="263"/>
            <ac:graphicFrameMk id="6" creationId="{F8ECB4AE-A360-694D-AC7F-0C2B12F07133}"/>
          </ac:graphicFrameMkLst>
        </pc:graphicFrameChg>
        <pc:graphicFrameChg chg="mod">
          <ac:chgData name="Gastbenutzer" userId="" providerId="Windows Live" clId="Web-{A2ADE7F5-C6F9-4B30-B62E-5ACE4EA5BDAB}" dt="2021-04-30T08:00:46.312" v="9" actId="1076"/>
          <ac:graphicFrameMkLst>
            <pc:docMk/>
            <pc:sldMk cId="2604567225" sldId="263"/>
            <ac:graphicFrameMk id="7" creationId="{2A38065F-7C89-5B4C-98D3-B205611FC567}"/>
          </ac:graphicFrameMkLst>
        </pc:graphicFrameChg>
        <pc:picChg chg="mod">
          <ac:chgData name="Gastbenutzer" userId="" providerId="Windows Live" clId="Web-{A2ADE7F5-C6F9-4B30-B62E-5ACE4EA5BDAB}" dt="2021-04-30T08:00:33.921" v="6" actId="14100"/>
          <ac:picMkLst>
            <pc:docMk/>
            <pc:sldMk cId="2604567225" sldId="263"/>
            <ac:picMk id="4" creationId="{952C642D-BD73-434F-B85C-90E33CD5DE61}"/>
          </ac:picMkLst>
        </pc:picChg>
        <pc:picChg chg="add mod">
          <ac:chgData name="Gastbenutzer" userId="" providerId="Windows Live" clId="Web-{A2ADE7F5-C6F9-4B30-B62E-5ACE4EA5BDAB}" dt="2021-04-30T08:01:53.517" v="13" actId="14100"/>
          <ac:picMkLst>
            <pc:docMk/>
            <pc:sldMk cId="2604567225" sldId="263"/>
            <ac:picMk id="5" creationId="{0D39AF67-C87A-48A5-9821-2064F18C733F}"/>
          </ac:picMkLst>
        </pc:picChg>
        <pc:picChg chg="mod">
          <ac:chgData name="Gastbenutzer" userId="" providerId="Windows Live" clId="Web-{A2ADE7F5-C6F9-4B30-B62E-5ACE4EA5BDAB}" dt="2021-04-30T08:00:40.593" v="8" actId="1076"/>
          <ac:picMkLst>
            <pc:docMk/>
            <pc:sldMk cId="2604567225" sldId="263"/>
            <ac:picMk id="10" creationId="{E71D0B8A-70E9-214E-9854-989A2488CD8C}"/>
          </ac:picMkLst>
        </pc:picChg>
        <pc:picChg chg="mod">
          <ac:chgData name="Gastbenutzer" userId="" providerId="Windows Live" clId="Web-{A2ADE7F5-C6F9-4B30-B62E-5ACE4EA5BDAB}" dt="2021-04-30T08:00:37.030" v="7" actId="1076"/>
          <ac:picMkLst>
            <pc:docMk/>
            <pc:sldMk cId="2604567225" sldId="263"/>
            <ac:picMk id="11" creationId="{736BE1FE-9687-A848-9989-5482FAAEBB1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26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15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70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0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83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3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402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29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24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312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28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862D5-4325-4E43-9E1D-4B58AC9B4045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37C95-9088-4E40-B280-72CF798C5F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264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F8ECB4AE-A360-694D-AC7F-0C2B12F07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660456"/>
              </p:ext>
            </p:extLst>
          </p:nvPr>
        </p:nvGraphicFramePr>
        <p:xfrm>
          <a:off x="3898792" y="3230488"/>
          <a:ext cx="5655161" cy="2806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326">
                  <a:extLst>
                    <a:ext uri="{9D8B030D-6E8A-4147-A177-3AD203B41FA5}">
                      <a16:colId xmlns:a16="http://schemas.microsoft.com/office/drawing/2014/main" val="5424490"/>
                    </a:ext>
                  </a:extLst>
                </a:gridCol>
                <a:gridCol w="1920959">
                  <a:extLst>
                    <a:ext uri="{9D8B030D-6E8A-4147-A177-3AD203B41FA5}">
                      <a16:colId xmlns:a16="http://schemas.microsoft.com/office/drawing/2014/main" val="4193372161"/>
                    </a:ext>
                  </a:extLst>
                </a:gridCol>
                <a:gridCol w="2333876">
                  <a:extLst>
                    <a:ext uri="{9D8B030D-6E8A-4147-A177-3AD203B41FA5}">
                      <a16:colId xmlns:a16="http://schemas.microsoft.com/office/drawing/2014/main" val="3880723296"/>
                    </a:ext>
                  </a:extLst>
                </a:gridCol>
              </a:tblGrid>
              <a:tr h="301308">
                <a:tc gridSpan="3">
                  <a:txBody>
                    <a:bodyPr/>
                    <a:lstStyle/>
                    <a:p>
                      <a:pPr algn="ctr"/>
                      <a:r>
                        <a:rPr lang="de-DE" sz="1500" b="1">
                          <a:solidFill>
                            <a:schemeClr val="tx1"/>
                          </a:solidFill>
                        </a:rPr>
                        <a:t>Linienbus und laufender Bus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010856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algn="ctr"/>
                      <a:endParaRPr lang="de-DE" sz="1500" b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Linienbus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laufender Bus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420073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Route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durch die Stadt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Ziel/Start ist immer Schule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864434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Anzahl der Fahrten pro Tag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fährt mehrmals am Tag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läuft nur zweimal am Tag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564030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Haltestellen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sind an verschiedenen Orten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sind die Häuser der Fahrgäste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33887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BusfahrerIn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bezahlte/angestellte BusfahrerIn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am Anfang ein Elternteil der Fahrgäste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600850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Fortbewegung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500" b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die Fahrgäste laufen!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0168438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2A38065F-7C89-5B4C-98D3-B205611FC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263079"/>
              </p:ext>
            </p:extLst>
          </p:nvPr>
        </p:nvGraphicFramePr>
        <p:xfrm>
          <a:off x="255250" y="1212208"/>
          <a:ext cx="3936177" cy="1748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6177">
                  <a:extLst>
                    <a:ext uri="{9D8B030D-6E8A-4147-A177-3AD203B41FA5}">
                      <a16:colId xmlns:a16="http://schemas.microsoft.com/office/drawing/2014/main" val="4193372161"/>
                    </a:ext>
                  </a:extLst>
                </a:gridCol>
              </a:tblGrid>
              <a:tr h="301308">
                <a:tc>
                  <a:txBody>
                    <a:bodyPr/>
                    <a:lstStyle/>
                    <a:p>
                      <a:pPr algn="ctr"/>
                      <a:r>
                        <a:rPr lang="de-DE" sz="1500" b="1">
                          <a:solidFill>
                            <a:schemeClr val="tx1"/>
                          </a:solidFill>
                        </a:rPr>
                        <a:t>Laufender Schulbus – das sind die Vorteile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420073"/>
                  </a:ext>
                </a:extLst>
              </a:tr>
              <a:tr h="141160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gut für die Umwelt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mit </a:t>
                      </a:r>
                      <a:r>
                        <a:rPr lang="de-DE" sz="1500" b="0" dirty="0" err="1">
                          <a:solidFill>
                            <a:schemeClr val="tx1"/>
                          </a:solidFill>
                        </a:rPr>
                        <a:t>FreundInnen</a:t>
                      </a: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 quatschen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an der frischen Luft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Bewegung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bessere Konzentration im Unterricht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Kennenlernen der Umgebung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864434"/>
                  </a:ext>
                </a:extLst>
              </a:tr>
            </a:tbl>
          </a:graphicData>
        </a:graphic>
      </p:graphicFrame>
      <p:pic>
        <p:nvPicPr>
          <p:cNvPr id="8" name="Grafik 7">
            <a:extLst>
              <a:ext uri="{FF2B5EF4-FFF2-40B4-BE49-F238E27FC236}">
                <a16:creationId xmlns:a16="http://schemas.microsoft.com/office/drawing/2014/main" id="{C049DE2D-2ECD-6D41-93D3-9041496EC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50" y="3226760"/>
            <a:ext cx="2716549" cy="294113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F8390A9-4057-704A-B9B6-14215697E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6935" y="1490983"/>
            <a:ext cx="1255058" cy="1191242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37D9F68-6807-2B42-8B7C-08C737DDD6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6915" y="1143630"/>
            <a:ext cx="3221452" cy="1990741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A11707CE-EB6C-8641-A401-AA298F743E4E}"/>
              </a:ext>
            </a:extLst>
          </p:cNvPr>
          <p:cNvSpPr/>
          <p:nvPr/>
        </p:nvSpPr>
        <p:spPr>
          <a:xfrm>
            <a:off x="255251" y="271070"/>
            <a:ext cx="9298702" cy="787709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Der laufende Schulbus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94F1F58-3064-BD4C-B37F-3CD0436A0471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69AE212-051D-5145-A1AF-8EE4EC38D7DC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14" name="Textfeld 21">
            <a:extLst>
              <a:ext uri="{FF2B5EF4-FFF2-40B4-BE49-F238E27FC236}">
                <a16:creationId xmlns:a16="http://schemas.microsoft.com/office/drawing/2014/main" id="{4F16F4CE-851D-B649-8D78-9DD866B38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553" y="6329258"/>
            <a:ext cx="3454400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Maier, A.-M., Harren, I. &amp; Projektteam (2021): Der laufende Schulbus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528447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F8ECB4AE-A360-694D-AC7F-0C2B12F07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235989"/>
              </p:ext>
            </p:extLst>
          </p:nvPr>
        </p:nvGraphicFramePr>
        <p:xfrm>
          <a:off x="3898792" y="3230488"/>
          <a:ext cx="5655161" cy="2783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326">
                  <a:extLst>
                    <a:ext uri="{9D8B030D-6E8A-4147-A177-3AD203B41FA5}">
                      <a16:colId xmlns:a16="http://schemas.microsoft.com/office/drawing/2014/main" val="5424490"/>
                    </a:ext>
                  </a:extLst>
                </a:gridCol>
                <a:gridCol w="1920959">
                  <a:extLst>
                    <a:ext uri="{9D8B030D-6E8A-4147-A177-3AD203B41FA5}">
                      <a16:colId xmlns:a16="http://schemas.microsoft.com/office/drawing/2014/main" val="4193372161"/>
                    </a:ext>
                  </a:extLst>
                </a:gridCol>
                <a:gridCol w="2333876">
                  <a:extLst>
                    <a:ext uri="{9D8B030D-6E8A-4147-A177-3AD203B41FA5}">
                      <a16:colId xmlns:a16="http://schemas.microsoft.com/office/drawing/2014/main" val="3880723296"/>
                    </a:ext>
                  </a:extLst>
                </a:gridCol>
              </a:tblGrid>
              <a:tr h="301308">
                <a:tc gridSpan="3">
                  <a:txBody>
                    <a:bodyPr/>
                    <a:lstStyle/>
                    <a:p>
                      <a:pPr algn="ctr"/>
                      <a:r>
                        <a:rPr lang="de-DE" sz="1500" b="1">
                          <a:solidFill>
                            <a:schemeClr val="tx1"/>
                          </a:solidFill>
                        </a:rPr>
                        <a:t>Linienbus und laufender Bus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010856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pPr algn="ctr"/>
                      <a:endParaRPr lang="de-DE" sz="1500" b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Linienbus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laufender Bus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420073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Route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864434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Anzahl der Fahrten pro Tag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564030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Haltestellen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33887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BusfahrerIn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600850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r>
                        <a:rPr lang="de-DE" sz="1500" b="0">
                          <a:solidFill>
                            <a:schemeClr val="tx1"/>
                          </a:solidFill>
                        </a:rPr>
                        <a:t>Fortbewegung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500" b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0168438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2A38065F-7C89-5B4C-98D3-B205611FC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132175"/>
              </p:ext>
            </p:extLst>
          </p:nvPr>
        </p:nvGraphicFramePr>
        <p:xfrm>
          <a:off x="255250" y="1212208"/>
          <a:ext cx="3936177" cy="1748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6177">
                  <a:extLst>
                    <a:ext uri="{9D8B030D-6E8A-4147-A177-3AD203B41FA5}">
                      <a16:colId xmlns:a16="http://schemas.microsoft.com/office/drawing/2014/main" val="4193372161"/>
                    </a:ext>
                  </a:extLst>
                </a:gridCol>
              </a:tblGrid>
              <a:tr h="301308">
                <a:tc>
                  <a:txBody>
                    <a:bodyPr/>
                    <a:lstStyle/>
                    <a:p>
                      <a:pPr algn="ctr"/>
                      <a:r>
                        <a:rPr lang="de-DE" sz="1500" b="1">
                          <a:solidFill>
                            <a:schemeClr val="tx1"/>
                          </a:solidFill>
                        </a:rPr>
                        <a:t>Laufender Schulbus – das sind die Vorteile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420073"/>
                  </a:ext>
                </a:extLst>
              </a:tr>
              <a:tr h="141160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5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864434"/>
                  </a:ext>
                </a:extLst>
              </a:tr>
            </a:tbl>
          </a:graphicData>
        </a:graphic>
      </p:graphicFrame>
      <p:pic>
        <p:nvPicPr>
          <p:cNvPr id="8" name="Grafik 7">
            <a:extLst>
              <a:ext uri="{FF2B5EF4-FFF2-40B4-BE49-F238E27FC236}">
                <a16:creationId xmlns:a16="http://schemas.microsoft.com/office/drawing/2014/main" id="{C049DE2D-2ECD-6D41-93D3-9041496EC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50" y="3226760"/>
            <a:ext cx="2716549" cy="294113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F8390A9-4057-704A-B9B6-14215697E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6935" y="1490983"/>
            <a:ext cx="1255058" cy="1191242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37D9F68-6807-2B42-8B7C-08C737DDD6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6915" y="1143630"/>
            <a:ext cx="3221452" cy="1990741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A11707CE-EB6C-8641-A401-AA298F743E4E}"/>
              </a:ext>
            </a:extLst>
          </p:cNvPr>
          <p:cNvSpPr/>
          <p:nvPr/>
        </p:nvSpPr>
        <p:spPr>
          <a:xfrm>
            <a:off x="255251" y="271070"/>
            <a:ext cx="9298702" cy="787709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94F1F58-3064-BD4C-B37F-3CD0436A0471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69AE212-051D-5145-A1AF-8EE4EC38D7DC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14" name="Textfeld 21">
            <a:extLst>
              <a:ext uri="{FF2B5EF4-FFF2-40B4-BE49-F238E27FC236}">
                <a16:creationId xmlns:a16="http://schemas.microsoft.com/office/drawing/2014/main" id="{4F16F4CE-851D-B649-8D78-9DD866B38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553" y="6329258"/>
            <a:ext cx="3454400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Maier, A.-M., Harren, I. &amp; Projektteam (2021): Der laufende Schulbus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</p:spTree>
    <p:extLst>
      <p:ext uri="{BB962C8B-B14F-4D97-AF65-F5344CB8AC3E}">
        <p14:creationId xmlns:p14="http://schemas.microsoft.com/office/powerpoint/2010/main" val="2965161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201</Words>
  <Application>Microsoft Macintosh PowerPoint</Application>
  <PresentationFormat>A4-Papier (210 x 297 mm)</PresentationFormat>
  <Paragraphs>47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Anna--Maria Maier</dc:creator>
  <cp:lastModifiedBy>AnnaMariaMaier Maier</cp:lastModifiedBy>
  <cp:revision>3</cp:revision>
  <dcterms:created xsi:type="dcterms:W3CDTF">2020-03-09T08:10:52Z</dcterms:created>
  <dcterms:modified xsi:type="dcterms:W3CDTF">2021-05-05T13:45:21Z</dcterms:modified>
</cp:coreProperties>
</file>