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BCA4F-4611-418D-82DC-13A6492B0E39}" v="60" dt="2021-03-24T19:24:51.320"/>
    <p1510:client id="{3B1E36D3-8EAB-49C1-A916-D532834217DC}" v="16" dt="2021-04-30T07:47:30.226"/>
    <p1510:client id="{BBFD2B35-45DA-4B89-A545-E545F4B9AFD3}" v="24" dt="2021-03-24T19:27:34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 snapToGrid="0">
      <p:cViewPr varScale="1">
        <p:scale>
          <a:sx n="117" d="100"/>
          <a:sy n="117" d="100"/>
        </p:scale>
        <p:origin x="1200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ziana Messina" userId="0e0c0d8caddbe46b" providerId="Windows Live" clId="Web-{BBFD2B35-45DA-4B89-A545-E545F4B9AFD3}"/>
    <pc:docChg chg="modSld">
      <pc:chgData name="Tiziana Messina" userId="0e0c0d8caddbe46b" providerId="Windows Live" clId="Web-{BBFD2B35-45DA-4B89-A545-E545F4B9AFD3}" dt="2021-03-24T19:27:34.796" v="23" actId="1076"/>
      <pc:docMkLst>
        <pc:docMk/>
      </pc:docMkLst>
      <pc:sldChg chg="addSp modSp">
        <pc:chgData name="Tiziana Messina" userId="0e0c0d8caddbe46b" providerId="Windows Live" clId="Web-{BBFD2B35-45DA-4B89-A545-E545F4B9AFD3}" dt="2021-03-24T19:27:34.796" v="23" actId="1076"/>
        <pc:sldMkLst>
          <pc:docMk/>
          <pc:sldMk cId="2778019256" sldId="257"/>
        </pc:sldMkLst>
        <pc:spChg chg="mod">
          <ac:chgData name="Tiziana Messina" userId="0e0c0d8caddbe46b" providerId="Windows Live" clId="Web-{BBFD2B35-45DA-4B89-A545-E545F4B9AFD3}" dt="2021-03-24T19:26:55.061" v="21" actId="20577"/>
          <ac:spMkLst>
            <pc:docMk/>
            <pc:sldMk cId="2778019256" sldId="257"/>
            <ac:spMk id="6" creationId="{00000000-0000-0000-0000-000000000000}"/>
          </ac:spMkLst>
        </pc:spChg>
        <pc:picChg chg="add mod">
          <ac:chgData name="Tiziana Messina" userId="0e0c0d8caddbe46b" providerId="Windows Live" clId="Web-{BBFD2B35-45DA-4B89-A545-E545F4B9AFD3}" dt="2021-03-24T19:27:34.796" v="23" actId="1076"/>
          <ac:picMkLst>
            <pc:docMk/>
            <pc:sldMk cId="2778019256" sldId="257"/>
            <ac:picMk id="2" creationId="{7FBF74DE-363D-47F4-A674-E1F88E2BD2FC}"/>
          </ac:picMkLst>
        </pc:picChg>
      </pc:sldChg>
      <pc:sldChg chg="modSp">
        <pc:chgData name="Tiziana Messina" userId="0e0c0d8caddbe46b" providerId="Windows Live" clId="Web-{BBFD2B35-45DA-4B89-A545-E545F4B9AFD3}" dt="2021-03-24T19:25:17.902" v="0" actId="1076"/>
        <pc:sldMkLst>
          <pc:docMk/>
          <pc:sldMk cId="3236389145" sldId="259"/>
        </pc:sldMkLst>
        <pc:picChg chg="mod">
          <ac:chgData name="Tiziana Messina" userId="0e0c0d8caddbe46b" providerId="Windows Live" clId="Web-{BBFD2B35-45DA-4B89-A545-E545F4B9AFD3}" dt="2021-03-24T19:25:17.902" v="0" actId="1076"/>
          <ac:picMkLst>
            <pc:docMk/>
            <pc:sldMk cId="3236389145" sldId="259"/>
            <ac:picMk id="4" creationId="{C512296B-E3CD-4403-94BE-E67E6BD35300}"/>
          </ac:picMkLst>
        </pc:picChg>
      </pc:sldChg>
    </pc:docChg>
  </pc:docChgLst>
  <pc:docChgLst>
    <pc:chgData name="Gastbenutzer" providerId="Windows Live" clId="Web-{3B1E36D3-8EAB-49C1-A916-D532834217DC}"/>
    <pc:docChg chg="modSld">
      <pc:chgData name="Gastbenutzer" userId="" providerId="Windows Live" clId="Web-{3B1E36D3-8EAB-49C1-A916-D532834217DC}" dt="2021-04-30T07:47:30.226" v="15"/>
      <pc:docMkLst>
        <pc:docMk/>
      </pc:docMkLst>
      <pc:sldChg chg="addSp delSp modSp">
        <pc:chgData name="Gastbenutzer" userId="" providerId="Windows Live" clId="Web-{3B1E36D3-8EAB-49C1-A916-D532834217DC}" dt="2021-04-30T07:47:30.226" v="15"/>
        <pc:sldMkLst>
          <pc:docMk/>
          <pc:sldMk cId="2778019256" sldId="257"/>
        </pc:sldMkLst>
        <pc:picChg chg="mod">
          <ac:chgData name="Gastbenutzer" userId="" providerId="Windows Live" clId="Web-{3B1E36D3-8EAB-49C1-A916-D532834217DC}" dt="2021-04-30T07:45:13.468" v="4" actId="1076"/>
          <ac:picMkLst>
            <pc:docMk/>
            <pc:sldMk cId="2778019256" sldId="257"/>
            <ac:picMk id="4" creationId="{02406884-4C95-DF43-9536-2398912AB0FA}"/>
          </ac:picMkLst>
        </pc:picChg>
        <pc:picChg chg="add del mod">
          <ac:chgData name="Gastbenutzer" userId="" providerId="Windows Live" clId="Web-{3B1E36D3-8EAB-49C1-A916-D532834217DC}" dt="2021-04-30T07:47:26.335" v="14"/>
          <ac:picMkLst>
            <pc:docMk/>
            <pc:sldMk cId="2778019256" sldId="257"/>
            <ac:picMk id="5" creationId="{D254F067-6CFC-491A-8C93-3E1D189DA04E}"/>
          </ac:picMkLst>
        </pc:picChg>
        <pc:picChg chg="add del mod">
          <ac:chgData name="Gastbenutzer" userId="" providerId="Windows Live" clId="Web-{3B1E36D3-8EAB-49C1-A916-D532834217DC}" dt="2021-04-30T07:47:30.226" v="15"/>
          <ac:picMkLst>
            <pc:docMk/>
            <pc:sldMk cId="2778019256" sldId="257"/>
            <ac:picMk id="7" creationId="{E895344F-F4C7-4826-9F83-75425E399FAB}"/>
          </ac:picMkLst>
        </pc:picChg>
      </pc:sldChg>
    </pc:docChg>
  </pc:docChgLst>
  <pc:docChgLst>
    <pc:chgData name="Tiziana Messina" userId="0e0c0d8caddbe46b" providerId="Windows Live" clId="Web-{2BFBCA4F-4611-418D-82DC-13A6492B0E39}"/>
    <pc:docChg chg="addSld delSld modSld">
      <pc:chgData name="Tiziana Messina" userId="0e0c0d8caddbe46b" providerId="Windows Live" clId="Web-{2BFBCA4F-4611-418D-82DC-13A6492B0E39}" dt="2021-03-24T19:24:51.320" v="58" actId="1076"/>
      <pc:docMkLst>
        <pc:docMk/>
      </pc:docMkLst>
      <pc:sldChg chg="addSp modSp">
        <pc:chgData name="Tiziana Messina" userId="0e0c0d8caddbe46b" providerId="Windows Live" clId="Web-{2BFBCA4F-4611-418D-82DC-13A6492B0E39}" dt="2021-03-24T19:24:51.320" v="58" actId="1076"/>
        <pc:sldMkLst>
          <pc:docMk/>
          <pc:sldMk cId="3236389145" sldId="259"/>
        </pc:sldMkLst>
        <pc:spChg chg="mod">
          <ac:chgData name="Tiziana Messina" userId="0e0c0d8caddbe46b" providerId="Windows Live" clId="Web-{2BFBCA4F-4611-418D-82DC-13A6492B0E39}" dt="2021-03-24T19:20:09.962" v="45" actId="20577"/>
          <ac:spMkLst>
            <pc:docMk/>
            <pc:sldMk cId="3236389145" sldId="259"/>
            <ac:spMk id="17" creationId="{AB327BFD-FFA5-8145-96C0-FAC582924C3F}"/>
          </ac:spMkLst>
        </pc:spChg>
        <pc:spChg chg="mod">
          <ac:chgData name="Tiziana Messina" userId="0e0c0d8caddbe46b" providerId="Windows Live" clId="Web-{2BFBCA4F-4611-418D-82DC-13A6492B0E39}" dt="2021-03-24T19:21:31.247" v="46" actId="14100"/>
          <ac:spMkLst>
            <pc:docMk/>
            <pc:sldMk cId="3236389145" sldId="259"/>
            <ac:spMk id="27" creationId="{12397490-7F4C-AF45-979E-DED054A573AA}"/>
          </ac:spMkLst>
        </pc:spChg>
        <pc:graphicFrameChg chg="mod">
          <ac:chgData name="Tiziana Messina" userId="0e0c0d8caddbe46b" providerId="Windows Live" clId="Web-{2BFBCA4F-4611-418D-82DC-13A6492B0E39}" dt="2021-03-24T19:21:55.280" v="48" actId="1076"/>
          <ac:graphicFrameMkLst>
            <pc:docMk/>
            <pc:sldMk cId="3236389145" sldId="259"/>
            <ac:graphicFrameMk id="29" creationId="{14941607-7E21-0F48-9841-888E144AEBFC}"/>
          </ac:graphicFrameMkLst>
        </pc:graphicFrameChg>
        <pc:picChg chg="add mod">
          <ac:chgData name="Tiziana Messina" userId="0e0c0d8caddbe46b" providerId="Windows Live" clId="Web-{2BFBCA4F-4611-418D-82DC-13A6492B0E39}" dt="2021-03-24T19:23:44.395" v="54" actId="1076"/>
          <ac:picMkLst>
            <pc:docMk/>
            <pc:sldMk cId="3236389145" sldId="259"/>
            <ac:picMk id="2" creationId="{4EDB2337-8AC7-49EA-9373-7DD535FBF360}"/>
          </ac:picMkLst>
        </pc:picChg>
        <pc:picChg chg="add mod">
          <ac:chgData name="Tiziana Messina" userId="0e0c0d8caddbe46b" providerId="Windows Live" clId="Web-{2BFBCA4F-4611-418D-82DC-13A6492B0E39}" dt="2021-03-24T19:24:25.256" v="56" actId="1076"/>
          <ac:picMkLst>
            <pc:docMk/>
            <pc:sldMk cId="3236389145" sldId="259"/>
            <ac:picMk id="3" creationId="{B50DE717-ABD0-41E4-B9A0-C679890FACE4}"/>
          </ac:picMkLst>
        </pc:picChg>
        <pc:picChg chg="add mod">
          <ac:chgData name="Tiziana Messina" userId="0e0c0d8caddbe46b" providerId="Windows Live" clId="Web-{2BFBCA4F-4611-418D-82DC-13A6492B0E39}" dt="2021-03-24T19:24:51.320" v="58" actId="1076"/>
          <ac:picMkLst>
            <pc:docMk/>
            <pc:sldMk cId="3236389145" sldId="259"/>
            <ac:picMk id="4" creationId="{C512296B-E3CD-4403-94BE-E67E6BD35300}"/>
          </ac:picMkLst>
        </pc:picChg>
      </pc:sldChg>
      <pc:sldChg chg="add del replId">
        <pc:chgData name="Tiziana Messina" userId="0e0c0d8caddbe46b" providerId="Windows Live" clId="Web-{2BFBCA4F-4611-418D-82DC-13A6492B0E39}" dt="2021-03-24T19:23:00.064" v="50"/>
        <pc:sldMkLst>
          <pc:docMk/>
          <pc:sldMk cId="2430767752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89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37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50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69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81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82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06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93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1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73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368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768A8-B31C-40FF-995D-ABC63216F8F1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20AD1-C1A8-4441-BEB1-09591DB11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3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373836" y="1353312"/>
            <a:ext cx="3722675" cy="500194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6" name="Tabelle 25">
            <a:extLst>
              <a:ext uri="{FF2B5EF4-FFF2-40B4-BE49-F238E27FC236}">
                <a16:creationId xmlns:a16="http://schemas.microsoft.com/office/drawing/2014/main" id="{BDDA8A01-589F-4644-A7EC-049063A45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078194"/>
              </p:ext>
            </p:extLst>
          </p:nvPr>
        </p:nvGraphicFramePr>
        <p:xfrm>
          <a:off x="7189803" y="1377696"/>
          <a:ext cx="2342361" cy="731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85203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1557158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>
                          <a:solidFill>
                            <a:schemeClr val="tx1"/>
                          </a:solidFill>
                        </a:rPr>
                        <a:t>Schnabel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276160">
                <a:tc>
                  <a:txBody>
                    <a:bodyPr/>
                    <a:lstStyle/>
                    <a:p>
                      <a:r>
                        <a:rPr lang="de-DE"/>
                        <a:t>Wie?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dirty="0"/>
                        <a:t>rot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graphicFrame>
        <p:nvGraphicFramePr>
          <p:cNvPr id="27" name="Tabelle 26">
            <a:extLst>
              <a:ext uri="{FF2B5EF4-FFF2-40B4-BE49-F238E27FC236}">
                <a16:creationId xmlns:a16="http://schemas.microsoft.com/office/drawing/2014/main" id="{4D36D8CD-C2CC-814E-855B-569D4BF72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214693"/>
              </p:ext>
            </p:extLst>
          </p:nvPr>
        </p:nvGraphicFramePr>
        <p:xfrm>
          <a:off x="784212" y="1947655"/>
          <a:ext cx="2897772" cy="10058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31467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1766305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Papagei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276160">
                <a:tc>
                  <a:txBody>
                    <a:bodyPr/>
                    <a:lstStyle/>
                    <a:p>
                      <a:r>
                        <a:rPr lang="de-DE"/>
                        <a:t>Woher?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Afrika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Asien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graphicFrame>
        <p:nvGraphicFramePr>
          <p:cNvPr id="28" name="Tabelle 27">
            <a:extLst>
              <a:ext uri="{FF2B5EF4-FFF2-40B4-BE49-F238E27FC236}">
                <a16:creationId xmlns:a16="http://schemas.microsoft.com/office/drawing/2014/main" id="{7F6FBF6C-DE26-B847-A6CB-88C44669A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718658"/>
              </p:ext>
            </p:extLst>
          </p:nvPr>
        </p:nvGraphicFramePr>
        <p:xfrm>
          <a:off x="6872291" y="2651438"/>
          <a:ext cx="2659873" cy="19202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9726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1910147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>
                          <a:solidFill>
                            <a:schemeClr val="tx1"/>
                          </a:solidFill>
                        </a:rPr>
                        <a:t>Halsband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Wer?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>
                          <a:solidFill>
                            <a:schemeClr val="tx1"/>
                          </a:solidFill>
                        </a:rPr>
                        <a:t>männliche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028247"/>
                  </a:ext>
                </a:extLst>
              </a:tr>
              <a:tr h="334304">
                <a:tc>
                  <a:txBody>
                    <a:bodyPr/>
                    <a:lstStyle/>
                    <a:p>
                      <a:r>
                        <a:rPr lang="de-DE"/>
                        <a:t>Wie?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/>
                        <a:t>unter dem Kinn schwarz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/>
                        <a:t>am Nacken rosa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graphicFrame>
        <p:nvGraphicFramePr>
          <p:cNvPr id="38" name="Tabelle 37">
            <a:extLst>
              <a:ext uri="{FF2B5EF4-FFF2-40B4-BE49-F238E27FC236}">
                <a16:creationId xmlns:a16="http://schemas.microsoft.com/office/drawing/2014/main" id="{177885E4-3E02-FE47-8F74-F73262FC5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734693"/>
              </p:ext>
            </p:extLst>
          </p:nvPr>
        </p:nvGraphicFramePr>
        <p:xfrm>
          <a:off x="784211" y="3130428"/>
          <a:ext cx="2885580" cy="2590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32324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876628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  <a:gridCol w="876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Wo jetzt?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in Heidelberg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154429">
                <a:tc>
                  <a:txBody>
                    <a:bodyPr/>
                    <a:lstStyle/>
                    <a:p>
                      <a:r>
                        <a:rPr lang="de-DE"/>
                        <a:t>Wie viele?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dirty="0"/>
                        <a:t>800 bis 1000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Wo genau?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/>
                        <a:t>am Bahnhof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/>
                        <a:t>in Parks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/>
                        <a:t>am Zoo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429">
                <a:tc rowSpan="2"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/>
                        <a:t>tagsüber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/>
                        <a:t>nachts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429">
                <a:tc vMerge="1">
                  <a:txBody>
                    <a:bodyPr/>
                    <a:lstStyle/>
                    <a:p>
                      <a:endParaRPr lang="de-DE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</a:rPr>
                        <a:t>in kleinen Gruppen</a:t>
                      </a:r>
                    </a:p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lang="de-DE" sz="120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dirty="0"/>
                        <a:t>in großen Gruppen</a:t>
                      </a:r>
                    </a:p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lang="de-DE" sz="120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elle 38">
            <a:extLst>
              <a:ext uri="{FF2B5EF4-FFF2-40B4-BE49-F238E27FC236}">
                <a16:creationId xmlns:a16="http://schemas.microsoft.com/office/drawing/2014/main" id="{E3E90250-F221-CA41-8EA3-8B9CD23C2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70257"/>
              </p:ext>
            </p:extLst>
          </p:nvPr>
        </p:nvGraphicFramePr>
        <p:xfrm>
          <a:off x="6872291" y="4896713"/>
          <a:ext cx="2659873" cy="94514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6537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1913336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395393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>
                          <a:solidFill>
                            <a:schemeClr val="tx1"/>
                          </a:solidFill>
                        </a:rPr>
                        <a:t>Federn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549750">
                <a:tc>
                  <a:txBody>
                    <a:bodyPr/>
                    <a:lstStyle/>
                    <a:p>
                      <a:r>
                        <a:rPr lang="de-DE"/>
                        <a:t>Wie?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dirty="0"/>
                        <a:t>grün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02406884-4C95-DF43-9536-2398912AB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389" y="1055817"/>
            <a:ext cx="3971783" cy="5347534"/>
          </a:xfrm>
          <a:prstGeom prst="rect">
            <a:avLst/>
          </a:prstGeom>
        </p:spPr>
      </p:pic>
      <p:cxnSp>
        <p:nvCxnSpPr>
          <p:cNvPr id="14" name="Gerade Verbindung mit Pfeil 13"/>
          <p:cNvCxnSpPr>
            <a:cxnSpLocks/>
            <a:stCxn id="26" idx="1"/>
          </p:cNvCxnSpPr>
          <p:nvPr/>
        </p:nvCxnSpPr>
        <p:spPr>
          <a:xfrm flipH="1">
            <a:off x="6651198" y="1743456"/>
            <a:ext cx="538605" cy="1272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cxnSpLocks/>
          </p:cNvCxnSpPr>
          <p:nvPr/>
        </p:nvCxnSpPr>
        <p:spPr>
          <a:xfrm flipH="1" flipV="1">
            <a:off x="6333688" y="2144313"/>
            <a:ext cx="538606" cy="8637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cxnSpLocks/>
          </p:cNvCxnSpPr>
          <p:nvPr/>
        </p:nvCxnSpPr>
        <p:spPr>
          <a:xfrm flipH="1" flipV="1">
            <a:off x="5500360" y="2889974"/>
            <a:ext cx="1371934" cy="19903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>
            <a:extLst>
              <a:ext uri="{FF2B5EF4-FFF2-40B4-BE49-F238E27FC236}">
                <a16:creationId xmlns:a16="http://schemas.microsoft.com/office/drawing/2014/main" id="{7DEAE04E-CAA1-A74D-B2E0-9F787488D257}"/>
              </a:ext>
            </a:extLst>
          </p:cNvPr>
          <p:cNvSpPr/>
          <p:nvPr/>
        </p:nvSpPr>
        <p:spPr>
          <a:xfrm>
            <a:off x="255251" y="271070"/>
            <a:ext cx="9298702" cy="787709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Heidelbergs Halsbandsittiche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16" name="Textfeld 21">
            <a:extLst>
              <a:ext uri="{FF2B5EF4-FFF2-40B4-BE49-F238E27FC236}">
                <a16:creationId xmlns:a16="http://schemas.microsoft.com/office/drawing/2014/main" id="{E1A1540C-A159-2546-9189-61DEF4B7A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553" y="6329258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Harren, I., Maier, A.-M. &amp; Projektteam (2021): Heidelberger Halsbandsittiche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251E2EF-C2D4-3848-9BF0-7165CDC00491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DA51816-8084-5142-B124-59E5B7A4270C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801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373836" y="1353312"/>
            <a:ext cx="3722675" cy="500194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6" name="Tabelle 25">
            <a:extLst>
              <a:ext uri="{FF2B5EF4-FFF2-40B4-BE49-F238E27FC236}">
                <a16:creationId xmlns:a16="http://schemas.microsoft.com/office/drawing/2014/main" id="{BDDA8A01-589F-4644-A7EC-049063A45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656895"/>
              </p:ext>
            </p:extLst>
          </p:nvPr>
        </p:nvGraphicFramePr>
        <p:xfrm>
          <a:off x="7189803" y="1377696"/>
          <a:ext cx="2342361" cy="7315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85203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1557158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276160">
                <a:tc>
                  <a:txBody>
                    <a:bodyPr/>
                    <a:lstStyle/>
                    <a:p>
                      <a:r>
                        <a:rPr lang="de-DE"/>
                        <a:t>Wie?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dirty="0"/>
                        <a:t> 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graphicFrame>
        <p:nvGraphicFramePr>
          <p:cNvPr id="27" name="Tabelle 26">
            <a:extLst>
              <a:ext uri="{FF2B5EF4-FFF2-40B4-BE49-F238E27FC236}">
                <a16:creationId xmlns:a16="http://schemas.microsoft.com/office/drawing/2014/main" id="{4D36D8CD-C2CC-814E-855B-569D4BF72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160342"/>
              </p:ext>
            </p:extLst>
          </p:nvPr>
        </p:nvGraphicFramePr>
        <p:xfrm>
          <a:off x="784212" y="1947655"/>
          <a:ext cx="2897772" cy="10058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31467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1766305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276160">
                <a:tc>
                  <a:txBody>
                    <a:bodyPr/>
                    <a:lstStyle/>
                    <a:p>
                      <a:r>
                        <a:rPr lang="de-DE"/>
                        <a:t>Woher?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 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graphicFrame>
        <p:nvGraphicFramePr>
          <p:cNvPr id="28" name="Tabelle 27">
            <a:extLst>
              <a:ext uri="{FF2B5EF4-FFF2-40B4-BE49-F238E27FC236}">
                <a16:creationId xmlns:a16="http://schemas.microsoft.com/office/drawing/2014/main" id="{7F6FBF6C-DE26-B847-A6CB-88C44669A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56187"/>
              </p:ext>
            </p:extLst>
          </p:nvPr>
        </p:nvGraphicFramePr>
        <p:xfrm>
          <a:off x="6872291" y="2651438"/>
          <a:ext cx="2659873" cy="19202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9726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1910147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Wer?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028247"/>
                  </a:ext>
                </a:extLst>
              </a:tr>
              <a:tr h="334304">
                <a:tc>
                  <a:txBody>
                    <a:bodyPr/>
                    <a:lstStyle/>
                    <a:p>
                      <a:r>
                        <a:rPr lang="de-DE"/>
                        <a:t>Wie?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graphicFrame>
        <p:nvGraphicFramePr>
          <p:cNvPr id="38" name="Tabelle 37">
            <a:extLst>
              <a:ext uri="{FF2B5EF4-FFF2-40B4-BE49-F238E27FC236}">
                <a16:creationId xmlns:a16="http://schemas.microsoft.com/office/drawing/2014/main" id="{177885E4-3E02-FE47-8F74-F73262FC5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356517"/>
              </p:ext>
            </p:extLst>
          </p:nvPr>
        </p:nvGraphicFramePr>
        <p:xfrm>
          <a:off x="784211" y="3130428"/>
          <a:ext cx="2885580" cy="27736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32324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876628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  <a:gridCol w="876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Wo jetzt?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154429">
                <a:tc>
                  <a:txBody>
                    <a:bodyPr/>
                    <a:lstStyle/>
                    <a:p>
                      <a:r>
                        <a:rPr lang="de-DE"/>
                        <a:t>Wie viele?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dirty="0"/>
                        <a:t> 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429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Wo genau?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/>
                        <a:t> 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429">
                <a:tc rowSpan="2"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/>
                        <a:t>tagsüber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/>
                        <a:t>nachts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429">
                <a:tc vMerge="1">
                  <a:txBody>
                    <a:bodyPr/>
                    <a:lstStyle/>
                    <a:p>
                      <a:endParaRPr lang="de-DE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20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2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200" dirty="0"/>
                    </a:p>
                    <a:p>
                      <a:pPr marL="108000" indent="-108000">
                        <a:buFont typeface="Arial" panose="020B0604020202020204" pitchFamily="34" charset="0"/>
                        <a:buChar char="•"/>
                      </a:pPr>
                      <a:endParaRPr lang="de-DE" sz="120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elle 38">
            <a:extLst>
              <a:ext uri="{FF2B5EF4-FFF2-40B4-BE49-F238E27FC236}">
                <a16:creationId xmlns:a16="http://schemas.microsoft.com/office/drawing/2014/main" id="{E3E90250-F221-CA41-8EA3-8B9CD23C2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012675"/>
              </p:ext>
            </p:extLst>
          </p:nvPr>
        </p:nvGraphicFramePr>
        <p:xfrm>
          <a:off x="6872291" y="4896713"/>
          <a:ext cx="2659873" cy="94514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6537">
                  <a:extLst>
                    <a:ext uri="{9D8B030D-6E8A-4147-A177-3AD203B41FA5}">
                      <a16:colId xmlns:a16="http://schemas.microsoft.com/office/drawing/2014/main" val="858997242"/>
                    </a:ext>
                  </a:extLst>
                </a:gridCol>
                <a:gridCol w="1913336">
                  <a:extLst>
                    <a:ext uri="{9D8B030D-6E8A-4147-A177-3AD203B41FA5}">
                      <a16:colId xmlns:a16="http://schemas.microsoft.com/office/drawing/2014/main" val="329229822"/>
                    </a:ext>
                  </a:extLst>
                </a:gridCol>
              </a:tblGrid>
              <a:tr h="395393">
                <a:tc>
                  <a:txBody>
                    <a:bodyPr/>
                    <a:lstStyle/>
                    <a:p>
                      <a:r>
                        <a:rPr lang="de-DE" b="0">
                          <a:solidFill>
                            <a:schemeClr val="tx1"/>
                          </a:solidFill>
                        </a:rPr>
                        <a:t>Was?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791981"/>
                  </a:ext>
                </a:extLst>
              </a:tr>
              <a:tr h="549750">
                <a:tc>
                  <a:txBody>
                    <a:bodyPr/>
                    <a:lstStyle/>
                    <a:p>
                      <a:r>
                        <a:rPr lang="de-DE"/>
                        <a:t>Wie?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14166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02406884-4C95-DF43-9536-2398912AB0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389" y="1055817"/>
            <a:ext cx="3971783" cy="5347534"/>
          </a:xfrm>
          <a:prstGeom prst="rect">
            <a:avLst/>
          </a:prstGeom>
        </p:spPr>
      </p:pic>
      <p:cxnSp>
        <p:nvCxnSpPr>
          <p:cNvPr id="14" name="Gerade Verbindung mit Pfeil 13"/>
          <p:cNvCxnSpPr>
            <a:cxnSpLocks/>
            <a:stCxn id="26" idx="1"/>
          </p:cNvCxnSpPr>
          <p:nvPr/>
        </p:nvCxnSpPr>
        <p:spPr>
          <a:xfrm flipH="1">
            <a:off x="6651198" y="1743456"/>
            <a:ext cx="538605" cy="1272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cxnSpLocks/>
          </p:cNvCxnSpPr>
          <p:nvPr/>
        </p:nvCxnSpPr>
        <p:spPr>
          <a:xfrm flipH="1" flipV="1">
            <a:off x="6333688" y="2144313"/>
            <a:ext cx="538606" cy="8637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cxnSpLocks/>
          </p:cNvCxnSpPr>
          <p:nvPr/>
        </p:nvCxnSpPr>
        <p:spPr>
          <a:xfrm flipH="1" flipV="1">
            <a:off x="5500360" y="2889974"/>
            <a:ext cx="1371934" cy="19903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>
            <a:extLst>
              <a:ext uri="{FF2B5EF4-FFF2-40B4-BE49-F238E27FC236}">
                <a16:creationId xmlns:a16="http://schemas.microsoft.com/office/drawing/2014/main" id="{7DEAE04E-CAA1-A74D-B2E0-9F787488D257}"/>
              </a:ext>
            </a:extLst>
          </p:cNvPr>
          <p:cNvSpPr/>
          <p:nvPr/>
        </p:nvSpPr>
        <p:spPr>
          <a:xfrm>
            <a:off x="255251" y="271070"/>
            <a:ext cx="9298702" cy="787709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</a:t>
            </a:r>
            <a:r>
              <a:rPr lang="de-DE" dirty="0">
                <a:solidFill>
                  <a:schemeClr val="bg1"/>
                </a:solidFill>
                <a:latin typeface="Century Gothic"/>
                <a:ea typeface="Cambria Math"/>
                <a:cs typeface="Times New Roman"/>
              </a:rPr>
              <a:t>Heidelbergs Halsbandsittiche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16" name="Textfeld 21">
            <a:extLst>
              <a:ext uri="{FF2B5EF4-FFF2-40B4-BE49-F238E27FC236}">
                <a16:creationId xmlns:a16="http://schemas.microsoft.com/office/drawing/2014/main" id="{E1A1540C-A159-2546-9189-61DEF4B7A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553" y="6329258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Harren, I., Maier, A.-M. &amp; Projektteam (2021): Das Heidelberger Schloss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21FEB93-DDAE-4641-B349-77672EC9BF5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AD288394-DB3A-4840-B514-EAB7534787B4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394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Macintosh PowerPoint</Application>
  <PresentationFormat>A4-Papier (210 x 297 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PowerPoint-Präsentation</vt:lpstr>
      <vt:lpstr>PowerPoint-Präsentation</vt:lpstr>
    </vt:vector>
  </TitlesOfParts>
  <Company>Uni Heidelberg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Metz, Luisa</dc:creator>
  <cp:lastModifiedBy>AnnaMariaMaier Maier</cp:lastModifiedBy>
  <cp:revision>15</cp:revision>
  <dcterms:created xsi:type="dcterms:W3CDTF">2019-02-11T13:48:18Z</dcterms:created>
  <dcterms:modified xsi:type="dcterms:W3CDTF">2021-05-05T13:39:18Z</dcterms:modified>
</cp:coreProperties>
</file>