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024D0-73C8-4052-BCD1-C283BD916B47}" v="6" dt="2021-04-29T09:13:51.3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ziana Messina" userId="0e0c0d8caddbe46b" providerId="Windows Live" clId="Web-{C29024D0-73C8-4052-BCD1-C283BD916B47}"/>
    <pc:docChg chg="modSld">
      <pc:chgData name="Tiziana Messina" userId="0e0c0d8caddbe46b" providerId="Windows Live" clId="Web-{C29024D0-73C8-4052-BCD1-C283BD916B47}" dt="2021-04-29T09:13:51.358" v="5" actId="1076"/>
      <pc:docMkLst>
        <pc:docMk/>
      </pc:docMkLst>
      <pc:sldChg chg="modSp">
        <pc:chgData name="Tiziana Messina" userId="0e0c0d8caddbe46b" providerId="Windows Live" clId="Web-{C29024D0-73C8-4052-BCD1-C283BD916B47}" dt="2021-04-29T09:13:28.216" v="2" actId="1076"/>
        <pc:sldMkLst>
          <pc:docMk/>
          <pc:sldMk cId="1991138302" sldId="258"/>
        </pc:sldMkLst>
        <pc:spChg chg="mod">
          <ac:chgData name="Tiziana Messina" userId="0e0c0d8caddbe46b" providerId="Windows Live" clId="Web-{C29024D0-73C8-4052-BCD1-C283BD916B47}" dt="2021-04-29T09:13:20.981" v="1" actId="1076"/>
          <ac:spMkLst>
            <pc:docMk/>
            <pc:sldMk cId="1991138302" sldId="258"/>
            <ac:spMk id="4" creationId="{87B98979-AD5E-FF42-8957-F365EE44C3C3}"/>
          </ac:spMkLst>
        </pc:spChg>
        <pc:spChg chg="mod">
          <ac:chgData name="Tiziana Messina" userId="0e0c0d8caddbe46b" providerId="Windows Live" clId="Web-{C29024D0-73C8-4052-BCD1-C283BD916B47}" dt="2021-04-29T09:13:28.216" v="2" actId="1076"/>
          <ac:spMkLst>
            <pc:docMk/>
            <pc:sldMk cId="1991138302" sldId="258"/>
            <ac:spMk id="5" creationId="{2B1B0204-09D0-574A-AEAC-1B863C97C230}"/>
          </ac:spMkLst>
        </pc:spChg>
        <pc:spChg chg="mod">
          <ac:chgData name="Tiziana Messina" userId="0e0c0d8caddbe46b" providerId="Windows Live" clId="Web-{C29024D0-73C8-4052-BCD1-C283BD916B47}" dt="2021-04-29T09:13:15.809" v="0" actId="1076"/>
          <ac:spMkLst>
            <pc:docMk/>
            <pc:sldMk cId="1991138302" sldId="258"/>
            <ac:spMk id="7" creationId="{C0559CAF-C432-484F-9791-7EA76D8D9209}"/>
          </ac:spMkLst>
        </pc:spChg>
      </pc:sldChg>
      <pc:sldChg chg="modSp">
        <pc:chgData name="Tiziana Messina" userId="0e0c0d8caddbe46b" providerId="Windows Live" clId="Web-{C29024D0-73C8-4052-BCD1-C283BD916B47}" dt="2021-04-29T09:13:51.358" v="5" actId="1076"/>
        <pc:sldMkLst>
          <pc:docMk/>
          <pc:sldMk cId="1690423514" sldId="259"/>
        </pc:sldMkLst>
        <pc:spChg chg="mod">
          <ac:chgData name="Tiziana Messina" userId="0e0c0d8caddbe46b" providerId="Windows Live" clId="Web-{C29024D0-73C8-4052-BCD1-C283BD916B47}" dt="2021-04-29T09:13:51.358" v="5" actId="1076"/>
          <ac:spMkLst>
            <pc:docMk/>
            <pc:sldMk cId="1690423514" sldId="259"/>
            <ac:spMk id="4" creationId="{87B98979-AD5E-FF42-8957-F365EE44C3C3}"/>
          </ac:spMkLst>
        </pc:spChg>
        <pc:spChg chg="mod">
          <ac:chgData name="Tiziana Messina" userId="0e0c0d8caddbe46b" providerId="Windows Live" clId="Web-{C29024D0-73C8-4052-BCD1-C283BD916B47}" dt="2021-04-29T09:13:44.608" v="4" actId="1076"/>
          <ac:spMkLst>
            <pc:docMk/>
            <pc:sldMk cId="1690423514" sldId="259"/>
            <ac:spMk id="5" creationId="{2B1B0204-09D0-574A-AEAC-1B863C97C230}"/>
          </ac:spMkLst>
        </pc:spChg>
        <pc:spChg chg="mod">
          <ac:chgData name="Tiziana Messina" userId="0e0c0d8caddbe46b" providerId="Windows Live" clId="Web-{C29024D0-73C8-4052-BCD1-C283BD916B47}" dt="2021-04-29T09:13:39.420" v="3" actId="1076"/>
          <ac:spMkLst>
            <pc:docMk/>
            <pc:sldMk cId="1690423514" sldId="259"/>
            <ac:spMk id="7" creationId="{C0559CAF-C432-484F-9791-7EA76D8D92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62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17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2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0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56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15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9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09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3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255587" y="63636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524951" y="6314504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" y="21907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Rugby – Hochburg Heidelberg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416" y="6222171"/>
            <a:ext cx="3454400" cy="461665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König, C., Emrich, A. L., Maier, A.-M. &amp; Projektteam (2020): Rugby – Hochburg Heidelberg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Link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F5016C44-D6E3-124D-B214-275F900813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43997"/>
              </p:ext>
            </p:extLst>
          </p:nvPr>
        </p:nvGraphicFramePr>
        <p:xfrm>
          <a:off x="278447" y="1979355"/>
          <a:ext cx="4451078" cy="3198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548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1042625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  <a:gridCol w="2054905">
                  <a:extLst>
                    <a:ext uri="{9D8B030D-6E8A-4147-A177-3AD203B41FA5}">
                      <a16:colId xmlns:a16="http://schemas.microsoft.com/office/drawing/2014/main" val="3734956646"/>
                    </a:ext>
                  </a:extLst>
                </a:gridCol>
              </a:tblGrid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eine Sportart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zwei Mannschaften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Womit?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einem Ball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123365"/>
                  </a:ext>
                </a:extLst>
              </a:tr>
              <a:tr h="374410">
                <a:tc rowSpan="2">
                  <a:txBody>
                    <a:bodyPr/>
                    <a:lstStyle/>
                    <a:p>
                      <a:endParaRPr lang="de-DE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elliptisch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590853"/>
                  </a:ext>
                </a:extLst>
              </a:tr>
              <a:tr h="523148">
                <a:tc vMerge="1">
                  <a:txBody>
                    <a:bodyPr/>
                    <a:lstStyle/>
                    <a:p>
                      <a:endParaRPr lang="de-DE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Name?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Rugby-Ei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2103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spielt man Rugby?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Spieler treten den Ball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Spieler tragen den Ball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Punkte erzielen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62911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CA051E08-BAED-7A42-927D-CB5271DC3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29769"/>
              </p:ext>
            </p:extLst>
          </p:nvPr>
        </p:nvGraphicFramePr>
        <p:xfrm>
          <a:off x="5103738" y="1273386"/>
          <a:ext cx="445107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548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3097530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</a:tblGrid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Warum heißt das Spiel Rugby?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weil: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der englischen Stadt „Rugby“ erfunden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Warum kam Rugby nach Heidelberg?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weil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Englänger in Heidelberg lebten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Engländer den Heidelbergern das Rugby-Spiel zeigten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</a:tbl>
          </a:graphicData>
        </a:graphic>
      </p:graphicFrame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AFD5EA77-D75C-B346-9335-8C16059F333A}"/>
              </a:ext>
            </a:extLst>
          </p:cNvPr>
          <p:cNvSpPr/>
          <p:nvPr/>
        </p:nvSpPr>
        <p:spPr>
          <a:xfrm>
            <a:off x="6459621" y="2083813"/>
            <a:ext cx="320843" cy="16042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F862207F-C6EC-5446-8812-619473077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795112"/>
              </p:ext>
            </p:extLst>
          </p:nvPr>
        </p:nvGraphicFramePr>
        <p:xfrm>
          <a:off x="5103738" y="3429000"/>
          <a:ext cx="4451078" cy="272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133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2790945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</a:tblGrid>
              <a:tr h="523148"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Heidelberger Rugby-Vereine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770863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erster Verein: Wann?</a:t>
                      </a: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Welcher?</a:t>
                      </a: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Anfang der 1870er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Heidelberger Ruderklub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Heidelberg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viele?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Vereine: Fünf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Plätze: Acht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Menschen: 1.800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erfolgreich?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schon Deutscher Meister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880802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CE005841-54CB-C74B-867A-A45F26F76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88" y="3583449"/>
            <a:ext cx="1303324" cy="83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" y="21907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CA051E08-BAED-7A42-927D-CB5271DC3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32787"/>
              </p:ext>
            </p:extLst>
          </p:nvPr>
        </p:nvGraphicFramePr>
        <p:xfrm>
          <a:off x="5103738" y="1273386"/>
          <a:ext cx="445107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548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3097530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</a:tblGrid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Warum heißt das Spiel Rugby?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weil: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Warum kam Rugby nach Heidelberg?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weil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_____________________________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_____________________________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_____________________________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</a:tbl>
          </a:graphicData>
        </a:graphic>
      </p:graphicFrame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AFD5EA77-D75C-B346-9335-8C16059F333A}"/>
              </a:ext>
            </a:extLst>
          </p:cNvPr>
          <p:cNvSpPr/>
          <p:nvPr/>
        </p:nvSpPr>
        <p:spPr>
          <a:xfrm>
            <a:off x="6459621" y="2083813"/>
            <a:ext cx="320843" cy="16042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F862207F-C6EC-5446-8812-619473077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64336"/>
              </p:ext>
            </p:extLst>
          </p:nvPr>
        </p:nvGraphicFramePr>
        <p:xfrm>
          <a:off x="5103738" y="3429000"/>
          <a:ext cx="4451078" cy="272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133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2790945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</a:tblGrid>
              <a:tr h="523148"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Heidelberger Rugby-Vereine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770863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erster Verein: Wann?</a:t>
                      </a: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Welcher?</a:t>
                      </a:r>
                    </a:p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viele?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erfolgreich?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_________________________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_________________________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880802"/>
                  </a:ext>
                </a:extLst>
              </a:tr>
            </a:tbl>
          </a:graphicData>
        </a:graphic>
      </p:graphicFrame>
      <p:sp>
        <p:nvSpPr>
          <p:cNvPr id="13" name="Pfeil nach rechts 12">
            <a:extLst>
              <a:ext uri="{FF2B5EF4-FFF2-40B4-BE49-F238E27FC236}">
                <a16:creationId xmlns:a16="http://schemas.microsoft.com/office/drawing/2014/main" id="{D1377749-8D17-9F41-84DB-47E232F546BD}"/>
              </a:ext>
            </a:extLst>
          </p:cNvPr>
          <p:cNvSpPr/>
          <p:nvPr/>
        </p:nvSpPr>
        <p:spPr>
          <a:xfrm>
            <a:off x="6459621" y="1465279"/>
            <a:ext cx="320843" cy="16042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85620C03-D66F-8647-AB37-9FD70910B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64770"/>
              </p:ext>
            </p:extLst>
          </p:nvPr>
        </p:nvGraphicFramePr>
        <p:xfrm>
          <a:off x="278447" y="1979355"/>
          <a:ext cx="4451078" cy="3198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548">
                  <a:extLst>
                    <a:ext uri="{9D8B030D-6E8A-4147-A177-3AD203B41FA5}">
                      <a16:colId xmlns:a16="http://schemas.microsoft.com/office/drawing/2014/main" val="4261263481"/>
                    </a:ext>
                  </a:extLst>
                </a:gridCol>
                <a:gridCol w="1042625">
                  <a:extLst>
                    <a:ext uri="{9D8B030D-6E8A-4147-A177-3AD203B41FA5}">
                      <a16:colId xmlns:a16="http://schemas.microsoft.com/office/drawing/2014/main" val="881530720"/>
                    </a:ext>
                  </a:extLst>
                </a:gridCol>
                <a:gridCol w="2054905">
                  <a:extLst>
                    <a:ext uri="{9D8B030D-6E8A-4147-A177-3AD203B41FA5}">
                      <a16:colId xmlns:a16="http://schemas.microsoft.com/office/drawing/2014/main" val="3734956646"/>
                    </a:ext>
                  </a:extLst>
                </a:gridCol>
              </a:tblGrid>
              <a:tr h="52314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053367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987220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Womit?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123365"/>
                  </a:ext>
                </a:extLst>
              </a:tr>
              <a:tr h="374410">
                <a:tc rowSpan="2">
                  <a:txBody>
                    <a:bodyPr/>
                    <a:lstStyle/>
                    <a:p>
                      <a:endParaRPr lang="de-DE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Form?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590853"/>
                  </a:ext>
                </a:extLst>
              </a:tr>
              <a:tr h="523148">
                <a:tc vMerge="1">
                  <a:txBody>
                    <a:bodyPr/>
                    <a:lstStyle/>
                    <a:p>
                      <a:endParaRPr lang="de-DE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Name?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2103"/>
                  </a:ext>
                </a:extLst>
              </a:tr>
              <a:tr h="523148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Wie spielt man Rugby?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_____________________________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_____________________________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_____________________________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629116"/>
                  </a:ext>
                </a:extLst>
              </a:tr>
            </a:tbl>
          </a:graphicData>
        </a:graphic>
      </p:graphicFrame>
      <p:pic>
        <p:nvPicPr>
          <p:cNvPr id="15" name="Grafik 14">
            <a:extLst>
              <a:ext uri="{FF2B5EF4-FFF2-40B4-BE49-F238E27FC236}">
                <a16:creationId xmlns:a16="http://schemas.microsoft.com/office/drawing/2014/main" id="{964E33D5-9713-F546-A312-508FC7BA9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88" y="3583449"/>
            <a:ext cx="1303324" cy="839961"/>
          </a:xfrm>
          <a:prstGeom prst="rect">
            <a:avLst/>
          </a:prstGeom>
        </p:spPr>
      </p:pic>
      <p:sp>
        <p:nvSpPr>
          <p:cNvPr id="16" name="Textfeld 21">
            <a:extLst>
              <a:ext uri="{FF2B5EF4-FFF2-40B4-BE49-F238E27FC236}">
                <a16:creationId xmlns:a16="http://schemas.microsoft.com/office/drawing/2014/main" id="{2EE6C5BF-FC20-D448-A157-D5EDE43E0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416" y="6222171"/>
            <a:ext cx="3454400" cy="461665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König, C., Emrich, A. L., Maier, A.-M. &amp; Projektteam (2020): Rugby – Hochburg Heidelberg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Link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59A24BD-1ADA-CF4D-A310-45982FECD19D}"/>
              </a:ext>
            </a:extLst>
          </p:cNvPr>
          <p:cNvSpPr/>
          <p:nvPr/>
        </p:nvSpPr>
        <p:spPr>
          <a:xfrm flipH="1">
            <a:off x="255587" y="63636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AD09767-0540-CE4B-B59C-FE3ACDE69C1D}"/>
              </a:ext>
            </a:extLst>
          </p:cNvPr>
          <p:cNvSpPr/>
          <p:nvPr/>
        </p:nvSpPr>
        <p:spPr>
          <a:xfrm>
            <a:off x="524951" y="6314504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042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295</Words>
  <Application>Microsoft Macintosh PowerPoint</Application>
  <PresentationFormat>A4-Papier (210 x 297 mm)</PresentationFormat>
  <Paragraphs>79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15</cp:revision>
  <dcterms:created xsi:type="dcterms:W3CDTF">2020-05-06T09:43:14Z</dcterms:created>
  <dcterms:modified xsi:type="dcterms:W3CDTF">2021-05-05T14:50:33Z</dcterms:modified>
</cp:coreProperties>
</file>