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7" r:id="rId2"/>
    <p:sldId id="351" r:id="rId3"/>
    <p:sldId id="363" r:id="rId4"/>
    <p:sldId id="375" r:id="rId5"/>
    <p:sldId id="364" r:id="rId6"/>
    <p:sldId id="374" r:id="rId7"/>
    <p:sldId id="376" r:id="rId8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00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112" y="1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6363" cy="511730"/>
          </a:xfrm>
          <a:prstGeom prst="rect">
            <a:avLst/>
          </a:prstGeom>
        </p:spPr>
        <p:txBody>
          <a:bodyPr vert="horz" lIns="94407" tIns="47203" rIns="94407" bIns="4720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7" y="3"/>
            <a:ext cx="3076363" cy="511730"/>
          </a:xfrm>
          <a:prstGeom prst="rect">
            <a:avLst/>
          </a:prstGeom>
        </p:spPr>
        <p:txBody>
          <a:bodyPr vert="horz" lIns="94407" tIns="47203" rIns="94407" bIns="47203" rtlCol="0"/>
          <a:lstStyle>
            <a:lvl1pPr algn="r">
              <a:defRPr sz="1200"/>
            </a:lvl1pPr>
          </a:lstStyle>
          <a:p>
            <a:fld id="{847DD018-C50C-4768-9E52-7D76B3FE0A7F}" type="datetimeFigureOut">
              <a:rPr lang="de-DE" smtClean="0"/>
              <a:pPr/>
              <a:t>20.04.15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721109"/>
            <a:ext cx="3076363" cy="511730"/>
          </a:xfrm>
          <a:prstGeom prst="rect">
            <a:avLst/>
          </a:prstGeom>
        </p:spPr>
        <p:txBody>
          <a:bodyPr vert="horz" lIns="94407" tIns="47203" rIns="94407" bIns="4720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7" y="9721109"/>
            <a:ext cx="3076363" cy="511730"/>
          </a:xfrm>
          <a:prstGeom prst="rect">
            <a:avLst/>
          </a:prstGeom>
        </p:spPr>
        <p:txBody>
          <a:bodyPr vert="horz" lIns="94407" tIns="47203" rIns="94407" bIns="47203" rtlCol="0" anchor="b"/>
          <a:lstStyle>
            <a:lvl1pPr algn="r">
              <a:defRPr sz="1200"/>
            </a:lvl1pPr>
          </a:lstStyle>
          <a:p>
            <a:fld id="{F733D334-F1EA-461E-AB87-03790497CA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018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032" cy="512303"/>
          </a:xfrm>
          <a:prstGeom prst="rect">
            <a:avLst/>
          </a:prstGeom>
        </p:spPr>
        <p:txBody>
          <a:bodyPr vert="horz" lIns="94407" tIns="47203" rIns="94407" bIns="4720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609" y="2"/>
            <a:ext cx="3076032" cy="512303"/>
          </a:xfrm>
          <a:prstGeom prst="rect">
            <a:avLst/>
          </a:prstGeom>
        </p:spPr>
        <p:txBody>
          <a:bodyPr vert="horz" lIns="94407" tIns="47203" rIns="94407" bIns="47203" rtlCol="0"/>
          <a:lstStyle>
            <a:lvl1pPr algn="r">
              <a:defRPr sz="1200"/>
            </a:lvl1pPr>
          </a:lstStyle>
          <a:p>
            <a:fld id="{D5E61936-3354-46B4-82ED-4E4A4BE0307F}" type="datetimeFigureOut">
              <a:rPr lang="de-DE" smtClean="0"/>
              <a:pPr/>
              <a:t>20.04.15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07" tIns="47203" rIns="94407" bIns="4720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00" y="4861157"/>
            <a:ext cx="5680104" cy="4605821"/>
          </a:xfrm>
          <a:prstGeom prst="rect">
            <a:avLst/>
          </a:prstGeom>
        </p:spPr>
        <p:txBody>
          <a:bodyPr vert="horz" lIns="94407" tIns="47203" rIns="94407" bIns="4720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720675"/>
            <a:ext cx="3076032" cy="512302"/>
          </a:xfrm>
          <a:prstGeom prst="rect">
            <a:avLst/>
          </a:prstGeom>
        </p:spPr>
        <p:txBody>
          <a:bodyPr vert="horz" lIns="94407" tIns="47203" rIns="94407" bIns="4720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609" y="9720675"/>
            <a:ext cx="3076032" cy="512302"/>
          </a:xfrm>
          <a:prstGeom prst="rect">
            <a:avLst/>
          </a:prstGeom>
        </p:spPr>
        <p:txBody>
          <a:bodyPr vert="horz" lIns="94407" tIns="47203" rIns="94407" bIns="47203" rtlCol="0" anchor="b"/>
          <a:lstStyle>
            <a:lvl1pPr algn="r">
              <a:defRPr sz="1200"/>
            </a:lvl1pPr>
          </a:lstStyle>
          <a:p>
            <a:fld id="{D8AD2E3B-6653-48F5-A842-1351644B6A8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8718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Aufkleber 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67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Aufkleber 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67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Aufkleber 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67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7479-55BA-4C7B-90CE-77934764AFA9}" type="datetime1">
              <a:rPr lang="de-DE" smtClean="0"/>
              <a:pPr/>
              <a:t>20.04.15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Prof. Dr. Anne Berkemeier, berkemeier@ph-heidelberg.de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989-E195-4106-ACD0-A69A2057D0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FF1B-8287-46DF-95F0-21A0116F2C67}" type="datetime1">
              <a:rPr lang="de-DE" smtClean="0"/>
              <a:pPr/>
              <a:t>20.04.15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Prof. Dr. Anne Berkemeier, berkemeier@ph-heidelberg.de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989-E195-4106-ACD0-A69A2057D0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DEC2-889F-403C-A10D-79D9880DC880}" type="datetime1">
              <a:rPr lang="de-DE" smtClean="0"/>
              <a:pPr/>
              <a:t>20.04.15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Prof. Dr. Anne Berkemeier, berkemeier@ph-heidelberg.de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989-E195-4106-ACD0-A69A2057D0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693-1915-4063-A337-B9AEF6C0E131}" type="datetime1">
              <a:rPr lang="de-DE" smtClean="0"/>
              <a:pPr/>
              <a:t>20.04.15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Prof. Dr. Anne Berkemeier, berkemeier@ph-heidelberg.de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989-E195-4106-ACD0-A69A2057D0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857-A54B-4EC4-91C0-604006EF7CE5}" type="datetime1">
              <a:rPr lang="de-DE" smtClean="0"/>
              <a:pPr/>
              <a:t>20.04.15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Prof. Dr. Anne Berkemeier, berkemeier@ph-heidelberg.de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989-E195-4106-ACD0-A69A2057D0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C90D-75C5-4B09-B697-FA64F19ED8BE}" type="datetime1">
              <a:rPr lang="de-DE" smtClean="0"/>
              <a:pPr/>
              <a:t>20.04.15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Prof. Dr. Anne Berkemeier, berkemeier@ph-heidelberg.de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989-E195-4106-ACD0-A69A2057D0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0D91-D286-4061-969A-0116CAFE494F}" type="datetime1">
              <a:rPr lang="de-DE" smtClean="0"/>
              <a:pPr/>
              <a:t>20.04.15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Prof. Dr. Anne Berkemeier, berkemeier@ph-heidelberg.de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989-E195-4106-ACD0-A69A2057D0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0783-F423-47A6-AFB2-B19C87938B4B}" type="datetime1">
              <a:rPr lang="de-DE" smtClean="0"/>
              <a:pPr/>
              <a:t>20.04.15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Prof. Dr. Anne Berkemeier, berkemeier@ph-heidelberg.de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989-E195-4106-ACD0-A69A2057D0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9B98-E861-4BF0-B2D5-A0DF5C1CC976}" type="datetime1">
              <a:rPr lang="de-DE" smtClean="0"/>
              <a:pPr/>
              <a:t>20.04.15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Prof. Dr. Anne Berkemeier, berkemeier@ph-heidelberg.de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989-E195-4106-ACD0-A69A2057D0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1F02-9099-4707-8F18-FB3F250DD51C}" type="datetime1">
              <a:rPr lang="de-DE" smtClean="0"/>
              <a:pPr/>
              <a:t>20.04.15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Prof. Dr. Anne Berkemeier, berkemeier@ph-heidelberg.de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989-E195-4106-ACD0-A69A2057D0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A84-FC8B-4F9C-8619-DF7B6BC92CE1}" type="datetime1">
              <a:rPr lang="de-DE" smtClean="0"/>
              <a:pPr/>
              <a:t>20.04.15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Prof. Dr. Anne Berkemeier, berkemeier@ph-heidelberg.de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7989-E195-4106-ACD0-A69A2057D0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A1DF-E3F2-4A10-9A9E-63169789B82E}" type="datetime1">
              <a:rPr lang="de-DE" smtClean="0"/>
              <a:pPr/>
              <a:t>20.04.15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Prof. Dr. Anne Berkemeier, berkemeier@ph-heidelberg.de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07989-E195-4106-ACD0-A69A2057D0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feil nach unten 18"/>
          <p:cNvSpPr/>
          <p:nvPr/>
        </p:nvSpPr>
        <p:spPr>
          <a:xfrm>
            <a:off x="1951081" y="3211080"/>
            <a:ext cx="653143" cy="42817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4847779" y="2605410"/>
            <a:ext cx="447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beraten lassen und überarbeiten</a:t>
            </a:r>
            <a:endParaRPr lang="de-DE" dirty="0"/>
          </a:p>
        </p:txBody>
      </p:sp>
      <p:sp>
        <p:nvSpPr>
          <p:cNvPr id="2" name="Pfeil nach links und rechts 1"/>
          <p:cNvSpPr/>
          <p:nvPr/>
        </p:nvSpPr>
        <p:spPr>
          <a:xfrm>
            <a:off x="3921363" y="1759035"/>
            <a:ext cx="1354015" cy="545123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links und rechts 28"/>
          <p:cNvSpPr/>
          <p:nvPr/>
        </p:nvSpPr>
        <p:spPr>
          <a:xfrm>
            <a:off x="3968253" y="4970624"/>
            <a:ext cx="1354015" cy="545123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2972989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0" y="6129945"/>
            <a:ext cx="9144000" cy="5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miley 15"/>
          <p:cNvSpPr/>
          <p:nvPr/>
        </p:nvSpPr>
        <p:spPr>
          <a:xfrm>
            <a:off x="158222" y="6269205"/>
            <a:ext cx="527538" cy="457200"/>
          </a:xfrm>
          <a:prstGeom prst="smileyFac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11016" y="3113661"/>
            <a:ext cx="5275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x</a:t>
            </a:r>
            <a:endParaRPr lang="de-DE" sz="11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43450" y="22395"/>
            <a:ext cx="4450364" cy="1143000"/>
          </a:xfrm>
        </p:spPr>
        <p:txBody>
          <a:bodyPr/>
          <a:lstStyle/>
          <a:p>
            <a:r>
              <a:rPr lang="de-DE" dirty="0" smtClean="0"/>
              <a:t>Unser Arbeitsweg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4841914" y="5746659"/>
            <a:ext cx="447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beraten lassen und überarbeiten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-151604" y="2614958"/>
            <a:ext cx="419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Lesen und Infos eintragen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-36649" y="5741653"/>
            <a:ext cx="428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eigenen Sachtext zum Schaubild schreiben</a:t>
            </a:r>
            <a:endParaRPr lang="de-DE" dirty="0"/>
          </a:p>
        </p:txBody>
      </p:sp>
      <p:pic>
        <p:nvPicPr>
          <p:cNvPr id="28" name="Picture 2" descr="C:\Users\berkemei\Downloads\R-1_Lesetext_V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5" y="712234"/>
            <a:ext cx="3313219" cy="18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berkemei\Downloads\R-2_Vis_Text_Mode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1" y="3775715"/>
            <a:ext cx="3213623" cy="18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5821738" y="1171345"/>
            <a:ext cx="2549752" cy="1628279"/>
            <a:chOff x="1115616" y="1916832"/>
            <a:chExt cx="6115050" cy="413385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87" b="89862" l="6854" r="95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916832"/>
              <a:ext cx="61150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Ellipse 24"/>
            <p:cNvSpPr/>
            <p:nvPr/>
          </p:nvSpPr>
          <p:spPr>
            <a:xfrm>
              <a:off x="2195736" y="2564904"/>
              <a:ext cx="2160240" cy="2232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5803065" y="3688940"/>
            <a:ext cx="2549752" cy="1628279"/>
            <a:chOff x="1115616" y="1916832"/>
            <a:chExt cx="6115050" cy="413385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87" b="89862" l="6854" r="95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916832"/>
              <a:ext cx="61150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Ellipse 37"/>
            <p:cNvSpPr/>
            <p:nvPr/>
          </p:nvSpPr>
          <p:spPr>
            <a:xfrm>
              <a:off x="2195736" y="2564904"/>
              <a:ext cx="2160240" cy="2232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1046480" y="6299200"/>
            <a:ext cx="795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aseline="30000" dirty="0"/>
              <a:t>Zitierhinweis: </a:t>
            </a:r>
            <a:r>
              <a:rPr lang="de-DE" baseline="30000" dirty="0" err="1"/>
              <a:t>Berkemeier</a:t>
            </a:r>
            <a:r>
              <a:rPr lang="de-DE" baseline="30000" dirty="0"/>
              <a:t>, Anne (2014): Folien/Arbeitsblätter für die Einführungsstunde. Aus: Werkstattmaterialien zur Schreibförderung. Verfügbar unter: </a:t>
            </a:r>
            <a:r>
              <a:rPr lang="de-DE" baseline="30000" dirty="0"/>
              <a:t>https://</a:t>
            </a:r>
            <a:r>
              <a:rPr lang="de-DE" baseline="30000" dirty="0" err="1"/>
              <a:t>www.ph-heidelberg.de</a:t>
            </a:r>
            <a:r>
              <a:rPr lang="de-DE" baseline="30000" dirty="0"/>
              <a:t>/</a:t>
            </a:r>
            <a:r>
              <a:rPr lang="de-DE" baseline="30000" dirty="0" err="1"/>
              <a:t>index.php?id</a:t>
            </a:r>
            <a:r>
              <a:rPr lang="de-DE" baseline="30000"/>
              <a:t>=</a:t>
            </a:r>
            <a:r>
              <a:rPr lang="de-DE" baseline="30000" smtClean="0"/>
              <a:t>11147 </a:t>
            </a:r>
            <a:r>
              <a:rPr lang="de-DE" baseline="30000" dirty="0"/>
              <a:t>[25.03.2015]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03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/>
      <p:bldP spid="2" grpId="0" animBg="1"/>
      <p:bldP spid="29" grpId="0" animBg="1"/>
      <p:bldP spid="16" grpId="0" animBg="1"/>
      <p:bldP spid="20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erade Verbindung mit Pfeil 68"/>
          <p:cNvCxnSpPr/>
          <p:nvPr/>
        </p:nvCxnSpPr>
        <p:spPr>
          <a:xfrm flipV="1">
            <a:off x="2708029" y="4378580"/>
            <a:ext cx="3727939" cy="3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V="1">
            <a:off x="2702164" y="3042149"/>
            <a:ext cx="3716219" cy="2928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hQSERUUExQVFRUWGBgYFxgYFxgXGRgXFxgaFxgYGBcYHCYeGRkjGhcaHy8gIycpLCwsGB8xNTAqNSYrLCkBCQoKDgwOGg8PGiwkHCQsLCwsLCwvLCwsLCwsLCwsLCwsLCwsLCwsLCwsLCwsKSwsLCwpLCwsLCwsLCwsLCksLP/AABEIALUBFgMBIgACEQEDEQH/xAAbAAACAwEBAQAAAAAAAAAAAAADBAACBQEGB//EAD0QAAEDAgMFBgQFBAMAAQUAAAEAAhEDIQQxQQUSUWFxIoGRobHwEzLB0QYUQuHxFVJikiMzchZTgpOy4v/EABkBAAMBAQEAAAAAAAAAAAAAAAABAgMEBf/EACYRAAICAQQCAgMBAQEAAAAAAAABAhESAyExURNBBCIUYaEyUkL/2gAMAwEAAhEDEQA/AGq9HtGN7Lj9VZtK9/VMZCDmfRcmYGk+CwT3NKB1qQZcG8ZSTnx4ZZc1zCEOIDmkm9r38+Eld2k/wj6lK0Kx3QZ427z9kmwSHMZhGxIBF8pdGXEe80JuAYQTFxpJ4GY43CLTJcN6RbMai0eqBhcQQDlJmZjickWFCLqgEQDlzgHn1CN8YTEn6cI66oNRlgY4dbGbeKBvEgmbC3LQ56lXbJpD1IOcDxmOUWvxTNGkZuLaxeOcceKzsPVggA+/BadLFFo+cTyjpqFDchpItiGgRHD3MqjqTiGkOgEfRM49vaGhIv8A+rz5hDpVezfPLvTbNYJOxdrTMF/gi06BvDpgTEZ+C6MOScwr7u7N9LH7pWaYprgVfgjEl7pjSy42kYu9x5p54tfygrnwxlBHUQi2LFdCbMNI+Z3mF00IbmZg5x3XhMlgytay6AOupSyY8Y9CeGa45wT9O5HxuHApktN7RN87IzsJrMAXQ9pVJpERJMfz4x4qsnRlOK2oysOS8kF7gOV/snaFJ9J53KjnwLGZg9FbD9lrhu2AknIc79L92qJsyoN2o5mQFiYOh+6nIVEwIq1pLqj2gWAaQO0MzlJGVlpljmzvPMcTksjZOK3DukiCZBPHnztrwR9o7VHyZznb3P7p5MVIOzG9vdNuYjS2arjN4NcfiPEZXF57rQsZmJbvwD8oiMjzRBXzEk558PuocpXyOkBxGJqRO+eosi7NrPIdvOLoiJS1VwJjTimcA8X6jyVRk26JaRfG03BwEnKYB1Kao4UbvzGR/kY8ELFmajRwHHlPXRMspxpbn1zSt2UkhSpSqtkteDawcDcxxBtfklGUq8y54bpYk+VlrggmJQXNAcBqfBXZNAqckCSTxOSOykNQ7KbE58506IwZJEdLI9XBdoxEHpCLYUhSnSn+T9yooWOBIJg8lEWwpFcVRqtaDMgZAQfolqVd7oJ3uAluvsLUxod8MFue663HdyWYyq0hpi8yQeHHK8XWPkSdUaYNq7OVHG873+p+0KlKpeLu1+TjrkJWxhXB7Q6M/SVZ+FbO8LHK3Dgk9RL0Cg+zMLgJOutj5oZc0fomZymTqtRzLEQL6xdY8EvbJMfLymQfoU81jkgUHdHKleM2DSx+yDTrtMgNBJuYbPpknmURfu0VHCTzAm2q5vyduP6dH4+/P8BUqQHajdAmQRHfnPqi4DFZFjS7dNiZvGogrlPFEEQTrqR7yCvTqXA4cLaz+6PzP1/R/jLsLXrmoHC+ZysROvVDFJ4/uvn2M/AK73ag6/RFOIMZmyl/Nf8AyNfG6kBa0/5d7T5IzCQDBzz15ayhPxNuqvRqkyTaxkaXtlxsr0vk+R01ROpouCuyhcR+oCLxYFUrY5rT23xEHPLwtms3aOJJqkaAAdbT9UvMtIteMwDkQdcjbwJXQ5JOhw0m4p2axxzXZVDGeX1hSjibgCrnlYfUXWaypaB4adyvhHnfaNJHqEKVjejXs2GOdF3THLzsq4qkHC7yJ/ttz1EHLK60MFRETrx4i6K5o4TC0aS9HMk5K7Mo1C5hY6pvggi4BJGuXW6LRa9o3YIb/wCYHQHWLZp6nTEiWcYNtUyGkhH16DF9mO/DtIIFryYAuftl5IVTDD/0Rnb2FsilHsK9RrYsB6/wksegcWYVTAhxkgibQIvzPHgqVcG2biIAkmIk9NVpYimZE28jxKZo09ef2+yf1FizDZgAdPW6687oAG8ALToJJ1yzWm6n/wAhGdrcMlzbFRzcNUcIG5cDQX0HGSDKpUtyVFydGYa+RsNAbXvlOvRXO0Y7PxADwJbPmvHsqF8yTOf3R9nEfFaOYnvWD1I9Hb+JKv8AR6l7pgkmeItbu0RGNB1kjmD7yTrKVPeazcp7kyRuAzxm1z9kPbuG+HSc6jTAIEgMAHUhbfX0jkwd1YMjdEl0d8AKpaSPmJGc73BfP61Z5jec8kZSSfVaFHEuEaSLlY+RXSR1/iOrbPWspl0w4/8A5J9Sos/8OV4e609nK2ci9/d1xaJqjCek4urN2pUHw7kag8YJsqYR9NotujLK8RaSdEmX/wCM9/7LrqlrM8/eqzcFd2JKVVRonEACwB49oCOYVqOIB6jS0rIJdMBre+ZhVbiC0xut8O7RLBPlhuvRslxMGJkaFZnwL6fS+dkGrWvcDlFv5VDSabyZ6K4RhH2RJTfoKSBm0k5S0nzBXCwOMZH3qgfAJOd+hj1XaQMx3Z8OoKzfx9N8M1WrqL0EbhYMgtMf5DzGfdCnwnScs9CPVSu4Bu8Tle2fK8Z6LJr7ZfTOQI98lnL40F7NYampK0omuaLoi3iLeatTwzjqP9h6SsD/AOSlxPZaOHvXom6O1ap+UUz1aba9/Syh/Gg/Zplqr/yab2SYBFuYHnKJhSbye791i1dt1BpTnkHR/qTa/NBp/iGrvXDQOQI9dFcNCMXeQpeWSrEd2lQd8QmM8oBNgI0yNvRC3CIs4zwa5BxP4nqABoYCdHHKOgi6LT2++LhkzkJAhbuMb5FGWqo1icBP9rvA/VPbPwRLg58NAgjiT00TGzMUKzi0jdgEjdJ0vfuWo3BUw2S9wNtbx35qo6cebMtTWmvq0doV4iDIvIjjfNG/Msyv4JUinEio4wYPy55/XiusYwixfYawPorePZzpyXodp4po0MdJPlornGU+LvBZ7KLb3cO8cOAHcqfA78+Q081GS4sf26NB+IYYG8B1BUNVuh04FA/LgjskjKLggiNIQjQAH6t7hMA9Myhtd/wdvoYrBroMgkenerU3WNwNc0rT3SDBdvAWBi/fCIzDgtcLyOc6cElKLVpjeUXugdR43zJABETPeubSrNfQewOvBHXnbK/3SlXZ4AMuf/jBgDlnqr0tkW/7Hm3FvlZJ6sEuSVkndHj8NhC0kEHXRaGxNm/8m9Vlo+YCLnOO6AvR/kDo51ouYvbpOau3Z0m5cLaHw0WaWm3szql8qbVUV+JTbeXDud6RfomDi2Op7pDjOm64WHMjguHZVOCS6oePajyCo7ZbQOy5/eR9lrlHs58nfB5CtsNxquhrnMmRpYXiT4LtLY1aB/xuFuC9Y3ZX+bx3j7IdcloAknv08FChF8M6fypvajFwWx3TLgQII0B008VFpNqn+2/M29FFSxXszc9STujob3LsQr1mxmC0cTx8FxtZvEaaj7J4szzRRhkoVX5gIJ52tla5TDt0G9p0mPoowtm0f7D7I8bDyIXLOSJTowLlFfRvZxHKRHXJXdSMZ6d6MH0NaiEnvAJVqcESLFEr4MC9yOoH0VKWHIyHnPoEKEinqwoX2s2WW03fCfuV5zbLu00aQF7RjQQQWuh1oE9c+qBitlUHwDRJIECC4HlMZ96coSfA9HXhC7PAvA0W/g2dlvQT76rQf+EmSP8AsA5we7JaFPY7G2LH9ZJJ+ndCz8UjofytM8zX/wCw8OaXx7+xEXJGWvgvSv2Cy/8A2XGoyjM5e5Qa34apuFqjoBNiASEeOfQ/yNNvkw6dMR3IYZcHmfJelw34fZcFzzwgNHjYyqnYVNtiX8crd/Zv1spjoz6Kfy9KuRLYNQiqLG4cOljot6jvOO6SQG5RbWM9b96Xw1CnTILQ4u4mdRBiwGqeZUcDLQAdZEz3Lbxyxo4dTWjKVoMGM7IMnu4cfsmKkBmg0HDlMIFJ5uYBvlBzRPjvgi09+ves/HInJAm0CDe3v9kZlC1jykcckF1ZwGQEcj5yUEY12W8DeLC/SxSwa9DyQ66jzJjMpXGM3tBGkib6HxVmViZPZPVoPrku/GcRp1jLohxk/QKSKYXCkAAmSRGUeXDmmdmukuHG3mULeeRFonOLnreFwOdTMkC/FzRz1I4JQg4pqgnLILi8MNL9oewi06HFLO2jlZszoQ69uCt+deT8oHjfyWb0pN3QZJDT2AXS/wCZkWshOxZ/VHvuVTjGC2WVjaek59yXil6DJBd33KK1KjEiYi/DtfZGbWjMaI8E0GcWMMCxsQ2Xk53PktD85yHikaovciT91vpxkrsltWVbbSVFGtIt32uorxfRWa7E9s7zt4hzoE24jUlefa6NOnJen2wY3m8T7Hosyjsp5ZvNLTnIvvC5tB93XLNyyaPT0sFBN0ZjCdSSOd0wyPYTP9HcBvEFvu1hdDdgnwQGu8I9clm0zZSh6oC586ei0tnbQd8hMg5TeP2+yQbgHRkbFO7Pwjg4k9kRAnO8fbzWuk5KRh8jB6b4PT7MphzAYEm3UJs0RPC/CMiksJWY2m0bzdQeMzoO+E1+bbnvN4uJ4wuvI8mi7aV4AvkYHmjUXndv1n99VnfHEyH3kmx0iINsvRdbjTJLngiTAF7H2UWgo0KlXdm1zBtqpTrSMoSbcU05OAjjnpxQvzjGzBFz75c0rQ0aFatc6wRb6eYQHt5ZD6Z+CR/PNJiYt8wNs/t6I78awA7sn1U577FUcwQme5NF278p6/ZK4DECDOvFE3hoWjqQnLkI8BmkEQbgcfpwQq7XOgMgQdB9EehimTuki15kR0CvWrsBEPbfOCEcDK08O+ZJ0vkq1KXKRaUStiWZB4POQfNcZiGXlw5XSoBf4Qg29jkg/lWzvFokcr+SddWYf1Nz4hLvxTd6xtyOf8otIQltasAw6Tuju4eRWVQxXYuTNz1/laO06e8zgZyF9CAJ8LpBuENha/Ncus5KW3R1aOOLvs5TxhG9mZEZkeQzS7A50yXHhJMdE2cI4TEKhw7xNisG5HQnH0doyJDdY0z7+9H2dii10GdQROR9+oS1MP0Bv06iEShTdvlxNzYl2v3QrB016GsTUcJgSbxOcn1KTrUviwPG5yjIcEU4d7iHb7RbihV6BG6ZbbeyIOcDIdPNa8k/XsZ/DrnN7JMjeIHGBePVejxNNpdMA8153BOIc3KLzFvLvW9WrAaeyuyL+qs8+X+nRWrh23BuquwzeAy+6BR2i1xLdQeIujCuB18fRTvYGfSpHeNwO76qJncudJJIvpPWyi3SZm2J1dlFon4ggfp3R66IIwoyG9BzgNtN+vgtTFiWEe80vRHZHEJZNopwSdCFXABkb1Qicsp9ExS2MXDsEkcxECOYunabt6BCadh3EfNCWdcjwRif0Sb73p6bqq7ZxGtudvMLaGEICWrUSRdS9TbktQiZH9Lm4d5Arp2U7++3/kWT7aTwCLa/t3wuOpujxU+V9j8cejPqYVzToeeXoU1h8OHM3jM36WQMLQfVqQ4w1pm36o4+SddRikWg55nkTBhVHUe9snUhFUkhH8ywZib6exxVPzIMwwkefhlCtTogHLPwTNfDgCw4eJUeZi8ZnfHaJLpbpaD5q1LaAGkjjPrZVdQ7WV72mZ4DLNStgCTfnGSXkYYIZGIccgI5iShDGuJLd0TxvCLhKIFgD9yU3Twg1Bn0PD90eSXYYIVw9F7ngEtE8AfWUzUpgGPev2RcE072Xa05mCu4unrxjXotIzb5E4pEp4UlwF4vM9LX+iYbsu8GWjxkd4V6OK3GCSDaOcdEwyvvCe5GdCxszatFjbOJHIkeNgbIb6TQ0uYJAuXEjhpMSNO5aD8I0n6oGIwYDh2rCAG8hJv4JZsMQIouIGV+Ayjvj+UDEU5MMBJGpsO4rSxDybAQFwUuoS8rseGxmUWHJ53TwPv1R4bx3umcJx2HLjkMo8b2PJXpbPh0kmOHDWxz/lPP9Bj+zOo4YPeQM/3jyTo2IYJkeAS+zwRWeeR//YFbNKoCIJWtkpWZLtjyfmAHHPrZC/oBI+YT4ra+COPmgAT3IyHgmZjdgvAnfHSLeqWOyaxB/wCUEZRFitze3jBRXUrREIyfoagkebfsd7YMtPT7m6hwYBA/VrE8Vs1aMJXC0pqE5xfxlSpt3Y5QSqircGYzv0/dRaYPEBRLIeCMo4wmW21kXnvQ2vdJg2+oXKlXLXX+UXcEWNiVKmuhuD5sszHuDhYGfRHdtR05BKOYQJn9JvwMLLZjgGkyCQBbdyJjW/WeSJRj7Rnk0egOMccoPj6oFSubl0NHEmOaDs+h8Vhe55HAg5DmNP2WPjMQG1CaYPZAEnWc5Ewpxh0GUuzbZjGky17T0I6ZKwrOBtF5zPovOna7i68RwHitSltJznRkCezDgBAE9o2M9OSahD2gzl2Gouc15cBEi4HvQ+qKPlAjpf1SD8cWk3DjmBJIuchw713+pn/GDkM4BMAnnnb1lCUVwgyb9hfjibNB6OnnwVGYogmQYGWeki9lXF7UqbkNP6rkADWxtlpfmu4qid4WtLud5VKMauhqUm6slGvebGNZy81ff3jMt8R14qtOkI0V2UGjIDJL6dFVLss+g7OWjLM//wBBdZ8SLPp+I+6rRwwJkAe7plzQOqPr0GL7F31y39bGnI7rgTpysiMqGILwR3OOVlV7OQPcq1uHAeQTTS9Bi+yxxbhbfaYsBDZt11TIxlUX+k+izKI/5ACbTfpKfrVTuazYZ6q7VXRGLtJMs3FuHzQOsCfEqpxZJkO8wR5FeZxeEeXXLnDMHrmncFWNOw14/uufywvdHWviyrZnoqWJsJPM3N/NVrbQiwE8/wCMysmg0kgzzH78U+3CODYi5m+93WjJNT03whP481yztTbDnWaAI/UPKLQLcEuBULh2jI5n0lEfs6AN654zJ8Sl24EGRedOQ+yecOiPBJ75DLQ5rg4ObOoOZBMnXNXdtF0gwQOGnosypWcHZ3adIvPPl90/8QvLQZuR6yVUZxk2iZ6UtNJ3yFrbQ3m3EdHEePFcbjy1vZ7pN/f3TlPAgZtEDWAihlP+xvgPMlX9WZ1IRbtgi+7PfdNDbpizI6mfoEcU6ZzYJ4wF2nQbq0EIuI6kZz9pkz2SNM5HXJAw+NLSezIOV4jv1zWuzDsG8X7sfpAH2XPybCBMT77kLEGpCA2kTkPM/ZRBxdAh53YjnPdHvRRFRC5djTaTXslpaToZyso2lDYtZU+ARfdB5SVHsqTZrdPeSnFdjzfQQstHL36ryVWlEjS4PEzy816xrX5BgnrCsMCTowd0/RVa7MmmzzeBrODXCN1rrEgcTwA/iV3FYN4bAY484yHsL0v5W2k6wI9VelQHLvChxV3Y6dHiaGzKjphjupEDXUqVcNUov+R06ZkcyvX1qPaPZEDO59ETeaBEDz15p437FweOZRqOJIa6R1EWPuOaMN5tiHFxnNp5Gb5/sV6V0OdlEep0suuwDhwvYgz5XTxrlj54PPuq1atTeaIZIaSOyDABgjjaYWliKPbkGRByvrPvoj16RAu1nXtffkkiOLR1n3MqqVVZNtOy86d6tSaSCco5G+dvJWczcOUgwbH7qzK08rqFFdmj1f0cw9STe1+k+KI5wi2fP6cU5h8Bvt3t/XIKwwjg75rcYOfCJyhGP7Gp/ozw8OycJ6obqU33vCE7isLBz55LO/qIBILJHU/ZJpLllxcpcIhw8uAHsJs0N2mRNmgX4gLMq7WuIaB3k8tQj/1psZfVCnCqyG9PVtNRFGYn/lAkAZHgO/S61MTgwWiB2s8s5nVZtfaDXWI79eXerDaTZAhwnUwR75LFQhuk7OmWrNNNxo0KOHLbCDYc00d6TIkHQD7LFdiWuMNBJ8PC2SIzEAwHQJ6H2FS016ZD12+Uadeo7LcHKbfVK0iRBcCD0t09UPDVmOcWtNxxESMp8SiVMOcwc51P0R4297Dz1tiCqYaXzBHWfcphze0IMR/HihflnC/Zg2zOfCSPVdYyM8xo3tWnUn0WsNPHezn1dVzpUegovD2deCt+QPELEbjCzTlq2ehCuNpOgQB/s5OqJtv0adajHTVUovyIMzks9+NJPytPXeNvNWr4lwya3ucUbD36NJ3ghPPO6yRWqOGZAnKeabw9J5d2tL6nOw89FLXQ1OuQOPxAab8fp0UR6mDJP6e9dTTXaIb/AEOucpPJZQ23TgkPY7o9qs3aRIBgAaXnztMqFGT4Q265NHe1QTiff1SZxRc6wv0Njpll3ru44X3W3Gl7aSqwl0Tkuxmk4kTlPOUTKfEWnySZxDtYt3KOxkDMl2UDhGc+yp8ciskSliBUdviRYjPnJkAwr4m4PkOVoulX48ZEROki54rgxTZlxk+N/FaRhIlyiN4RhL+AtPl9Vq1iIWcKzbOyMX55fZWdiwJytzVSjISkgG03QyfJIV3ENYd2xBiNdbp/GAVRHoZ8lnv2PJI3yIGVlNNcoirA08Q55m8nL/7bSqtxdyBeMzPTT3mj/wBIc0WecjNs5z5a+4S39I/yJkas9L+4TCjf2WewDpJ8FrvsbAZC2fBYmGxG6wCJgdEU7eIEOZymY+iVMuNIttE6abp+oXmLTBvpJy9/ZbeIxm/PZ5Z++KSxNMutA66+7KJ6Tmkb6WsoNmfVoc9TZANKy034UOvMHXtfsiUsEP7j5fZc70pL0dS14vezHFMRmhZaz5LadgZMb3fb0hCqbD4OHeJ/ZRhL0i/LpvlidPFN7xfv5IeKINwZTo2CJ+YcoBH1V3/h+3/ZAH+P7rTGdcGeWknyKbDqH4sTYyD3Cfot5rZgdb95zSeC2Y2k6Zm3IXTlYSSQ4Dla3G62hCWO5z6s4Z7cBm4QEAG8X70D4EE6XVWYkjNwhXZTLgZsD9dQck8WT5ECpnK096OQBlmiMwgadJ6X/hdqUCTmP9cu/wB6p4y6FnHsG1o/hR7WjPwRfyhH6oteAPJK1MO0O7RjWZvKlwl0Nakezja/aDYK0sI75x3eh99Vml9NpnekjmD9EZmPAcYvvDIEaayrjFpbmcmm9jRIlRIPx7hd27TGm9Yz6KLNopKzw9HCDWTl3zYprDUmMeC6SNPTLghOxQgZi1zlCMKVpJAy+8pY0zsztG5h6jmn/jG8CDIsJIBIHK9k9ReTAJuBxtMeYWdsyqQ4BpBGZ98pWjQLXQRF+YVP/NIwf+3Y5ThDNHjcI4pk5R4gKpw5gExfSQYRi6FaF2j2UcAKDDGFYUElFoGwJogkHUK/wxMx5cFPhroaSpcSQVYBrew3I6RI584S1S5gOIuLix1HRNudHvwSFKkZJkSDI6cB3WWkFs0jOT3QRjnB7gSSBkTF/BdYwOME3N8zJjOE18Mbsud74LP/ADFEVWvkBwBAJdcAxvQJyMDwWay7L2Gzs1pE++9Ew2zw0X7XCfds07RxLHCzgVQ1mzmM4Tpp8i2OhoAMZcEnjaJJmIsPchOPrM1cPfRCfWaY7TcuKvdoSFnYVu7lPdwtPFLfDA01TtSsZzEQLzrqPfFJ4ipYkEE5iTqNFELcinVA6ux5fLXbozgyfC6bpYTdIM9q98x1grn9QYDBOaM/aFOY3hlOfvgnkyqRx2JLRNnEyJjxMJZ/aBB0vckHyVxUa6DI5ePFGo1GZl3ffThx7kWxAW7MFrx0v6orNmMad65PMor8a3QcskOrjBHEdJ8lMp0Ki5oNyIBnPUdIS7aQ7TQBFraZ8EvWxzhcAnoCfRU2fiS7ecQRp2gR3+nis9OblNUOSSRw4oGQ6w9+KrSxQAgOLuWUe7oBoTMtkR7tmi0mRa0ZRYW5n6LOMpnpyhp0NtJcJi3f/CzMZUbMNbflpwnzTYY9zNyQ0dwOc8Vyngi3Q8yfqtJNvkzgoxfILCUm2/uz5qYs9qLzM6+J5LQpMayLjrnCXqBpe50tgnlxnunNFOqRGUbtmX+IqBqU2gnIjMngQVF3b7HOjc49+uvBRbyjucsJbHp2bLaNByMAlBr7Myh5/wBQU6XhDNYgq8jnoVobPfN3N/1jyyTbdj6jdnkImeauzEHgjNrnSyFMKFqWxbdoiffFcOxSHCHCOn3TjcSqHaLZE24SVeQYgKuzLyXXtoksfhPh851laDsWYPklMa/eDb5nUfTUJ5CxMDHbeNFzW7s85gEG/C6Xp/i9rjG4QL3z8rR4oP4njfN4sLR59Vg4Rrcwb8IJspcqOmGmpI9N/wDJjPyN3c7ud9MvBDr/AIqbuwKV5/utGl4usYV23tA5W8ffFA3xdLyP0afjx9mjU/E9SbNYJP8AlrlquVfxKdW0zlocx1PFZb6s5pR7rkKfIzT8eHR6vZ/4hDg7eaxgAtE+kp/ZO1hWDv0uBs3iI0nULxODcZnLSeC9B+HKjt9jQP1iTH6Ynpp5lUp2zKejFJ0evw9AEa9P34Lr8MBaPE/ZXDQ2IOqrVq5IlOmYRgmigw0WLjfl9yuOwRMAX5z9FZzp8Eam8jPqp8jKwQkdj3uT3ecK9TY0WBPP34LRqVhuwIB+6mGaSbn6oc2LBCTdkgCCT70Qn4FwIAyg3JsteuyLcf4SeLcHsIBJtFpkG0QlmwwQtWpU9wQYcc7zfv6qj8TWEQxkRHA25WXaDQXgcAT6C/inXsPu/BE9Rx4M1GzKbjcTfsWvo0+hVqZqOEu3Qf8AyY81rU6djyQnNA7/AKLF60isEZvwqk3giJtabmZhXNF1sonl74Jh9YgxCgcZiFD1pdlKKK/liBEx76qwm95tlryzKsCTm0qzMu5X5JCxQBlC7QbF091imG7LbF3OnoI8P3Sgk12kiwbE8S4gkRyDRrqtPfBN8l0JurIaAN2SP7j4e7KJiANPNRLJhRj1NovMiQOcKn9TcyGntWmTzKiitoVnaW3CTG6PFG/rDrWC6os8UVZHbYIHyjxWfjNoueQLCR6fyuqLaMUZuTLjatQCLGNY/dM4LFFxkxPMTn1UUVUkwTdCW3cCKxvbdi4zOl5WZ/8AHqbAHS8zmJA5aBRRDimVHUlHZMIPw9TmZdHCRPjER3ItPZNIgdk5nN0+MQoooxSKerN8s7V2LRePk3TOYLp9UGj+G6QLjBM5X+Xp+8rqiairJepOuTrvw/S0BHPVM4HCiieyXZCRNj1tzUUQooPJLsdOIvl5nr9VR+JI0m6iibimGTQN1d0hwdFwI74TT8S61/fcoosmkUmy76pE3yVqWKdvCDHooopodsaqU3Fol85ZgKv5MgRvk55gcF1RTF7jZxuFLT8wmIygXvlK58Op/wDUFv8ADT/ZdUWrinuzO2iMxD4cN7IxkEDEOdlOSii0WlB+iHOSFS46mYBib+qqzEOyBOfvNRRHihfAZyrkO2q+Cd93g37Kh3pnfM9Aook9OPRSk+wVXFm1gQD71TdPaLiMhb9/soooxQ7ZP6q48FFFE6Q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data:image/jpeg;base64,/9j/4AAQSkZJRgABAQAAAQABAAD/2wCEAAkGBhQSERUUExQVFRUWGBgYFxgYFxgXGRgXFxgaFxgYGBcYHCYeGRkjGhcaHy8gIycpLCwsGB8xNTAqNSYrLCkBCQoKDgwOGg8PGiwkHCQsLCwsLCwvLCwsLCwsLCwsLCwsLCwsLCwsLCwsLCwsKSwsLCwpLCwsLCwsLCwsLCksLP/AABEIALUBFgMBIgACEQEDEQH/xAAbAAACAwEBAQAAAAAAAAAAAAADBAACBQEGB//EAD0QAAEDAgMFBgQFBAMAAQUAAAEAAhEDIQQxQQUSUWFxIoGRobHwEzLB0QYUQuHxFVJikiMzchZTgpOy4v/EABkBAAMBAQEAAAAAAAAAAAAAAAABAgMEBf/EACYRAAICAQQCAgMBAQEAAAAAAAABAhESAyExURNBBCIUYaEyUkL/2gAMAwEAAhEDEQA/AGq9HtGN7Lj9VZtK9/VMZCDmfRcmYGk+CwT3NKB1qQZcG8ZSTnx4ZZc1zCEOIDmkm9r38+Eld2k/wj6lK0Kx3QZ427z9kmwSHMZhGxIBF8pdGXEe80JuAYQTFxpJ4GY43CLTJcN6RbMai0eqBhcQQDlJmZjickWFCLqgEQDlzgHn1CN8YTEn6cI66oNRlgY4dbGbeKBvEgmbC3LQ56lXbJpD1IOcDxmOUWvxTNGkZuLaxeOcceKzsPVggA+/BadLFFo+cTyjpqFDchpItiGgRHD3MqjqTiGkOgEfRM49vaGhIv8A+rz5hDpVezfPLvTbNYJOxdrTMF/gi06BvDpgTEZ+C6MOScwr7u7N9LH7pWaYprgVfgjEl7pjSy42kYu9x5p54tfygrnwxlBHUQi2LFdCbMNI+Z3mF00IbmZg5x3XhMlgytay6AOupSyY8Y9CeGa45wT9O5HxuHApktN7RN87IzsJrMAXQ9pVJpERJMfz4x4qsnRlOK2oysOS8kF7gOV/snaFJ9J53KjnwLGZg9FbD9lrhu2AknIc79L92qJsyoN2o5mQFiYOh+6nIVEwIq1pLqj2gWAaQO0MzlJGVlpljmzvPMcTksjZOK3DukiCZBPHnztrwR9o7VHyZznb3P7p5MVIOzG9vdNuYjS2arjN4NcfiPEZXF57rQsZmJbvwD8oiMjzRBXzEk558PuocpXyOkBxGJqRO+eosi7NrPIdvOLoiJS1VwJjTimcA8X6jyVRk26JaRfG03BwEnKYB1Kao4UbvzGR/kY8ELFmajRwHHlPXRMspxpbn1zSt2UkhSpSqtkteDawcDcxxBtfklGUq8y54bpYk+VlrggmJQXNAcBqfBXZNAqckCSTxOSOykNQ7KbE58506IwZJEdLI9XBdoxEHpCLYUhSnSn+T9yooWOBIJg8lEWwpFcVRqtaDMgZAQfolqVd7oJ3uAluvsLUxod8MFue663HdyWYyq0hpi8yQeHHK8XWPkSdUaYNq7OVHG873+p+0KlKpeLu1+TjrkJWxhXB7Q6M/SVZ+FbO8LHK3Dgk9RL0Cg+zMLgJOutj5oZc0fomZymTqtRzLEQL6xdY8EvbJMfLymQfoU81jkgUHdHKleM2DSx+yDTrtMgNBJuYbPpknmURfu0VHCTzAm2q5vyduP6dH4+/P8BUqQHajdAmQRHfnPqi4DFZFjS7dNiZvGogrlPFEEQTrqR7yCvTqXA4cLaz+6PzP1/R/jLsLXrmoHC+ZysROvVDFJ4/uvn2M/AK73ag6/RFOIMZmyl/Nf8AyNfG6kBa0/5d7T5IzCQDBzz15ayhPxNuqvRqkyTaxkaXtlxsr0vk+R01ROpouCuyhcR+oCLxYFUrY5rT23xEHPLwtms3aOJJqkaAAdbT9UvMtIteMwDkQdcjbwJXQ5JOhw0m4p2axxzXZVDGeX1hSjibgCrnlYfUXWaypaB4adyvhHnfaNJHqEKVjejXs2GOdF3THLzsq4qkHC7yJ/ttz1EHLK60MFRETrx4i6K5o4TC0aS9HMk5K7Mo1C5hY6pvggi4BJGuXW6LRa9o3YIb/wCYHQHWLZp6nTEiWcYNtUyGkhH16DF9mO/DtIIFryYAuftl5IVTDD/0Rnb2FsilHsK9RrYsB6/wksegcWYVTAhxkgibQIvzPHgqVcG2biIAkmIk9NVpYimZE28jxKZo09ef2+yf1FizDZgAdPW6687oAG8ALToJJ1yzWm6n/wAhGdrcMlzbFRzcNUcIG5cDQX0HGSDKpUtyVFydGYa+RsNAbXvlOvRXO0Y7PxADwJbPmvHsqF8yTOf3R9nEfFaOYnvWD1I9Hb+JKv8AR6l7pgkmeItbu0RGNB1kjmD7yTrKVPeazcp7kyRuAzxm1z9kPbuG+HSc6jTAIEgMAHUhbfX0jkwd1YMjdEl0d8AKpaSPmJGc73BfP61Z5jec8kZSSfVaFHEuEaSLlY+RXSR1/iOrbPWspl0w4/8A5J9Sos/8OV4e609nK2ci9/d1xaJqjCek4urN2pUHw7kag8YJsqYR9NotujLK8RaSdEmX/wCM9/7LrqlrM8/eqzcFd2JKVVRonEACwB49oCOYVqOIB6jS0rIJdMBre+ZhVbiC0xut8O7RLBPlhuvRslxMGJkaFZnwL6fS+dkGrWvcDlFv5VDSabyZ6K4RhH2RJTfoKSBm0k5S0nzBXCwOMZH3qgfAJOd+hj1XaQMx3Z8OoKzfx9N8M1WrqL0EbhYMgtMf5DzGfdCnwnScs9CPVSu4Bu8Tle2fK8Z6LJr7ZfTOQI98lnL40F7NYampK0omuaLoi3iLeatTwzjqP9h6SsD/AOSlxPZaOHvXom6O1ap+UUz1aba9/Syh/Gg/Zplqr/yab2SYBFuYHnKJhSbye791i1dt1BpTnkHR/qTa/NBp/iGrvXDQOQI9dFcNCMXeQpeWSrEd2lQd8QmM8oBNgI0yNvRC3CIs4zwa5BxP4nqABoYCdHHKOgi6LT2++LhkzkJAhbuMb5FGWqo1icBP9rvA/VPbPwRLg58NAgjiT00TGzMUKzi0jdgEjdJ0vfuWo3BUw2S9wNtbx35qo6cebMtTWmvq0doV4iDIvIjjfNG/Msyv4JUinEio4wYPy55/XiusYwixfYawPorePZzpyXodp4po0MdJPlornGU+LvBZ7KLb3cO8cOAHcqfA78+Q081GS4sf26NB+IYYG8B1BUNVuh04FA/LgjskjKLggiNIQjQAH6t7hMA9Myhtd/wdvoYrBroMgkenerU3WNwNc0rT3SDBdvAWBi/fCIzDgtcLyOc6cElKLVpjeUXugdR43zJABETPeubSrNfQewOvBHXnbK/3SlXZ4AMuf/jBgDlnqr0tkW/7Hm3FvlZJ6sEuSVkndHj8NhC0kEHXRaGxNm/8m9Vlo+YCLnOO6AvR/kDo51ouYvbpOau3Z0m5cLaHw0WaWm3szql8qbVUV+JTbeXDud6RfomDi2Op7pDjOm64WHMjguHZVOCS6oePajyCo7ZbQOy5/eR9lrlHs58nfB5CtsNxquhrnMmRpYXiT4LtLY1aB/xuFuC9Y3ZX+bx3j7IdcloAknv08FChF8M6fypvajFwWx3TLgQII0B008VFpNqn+2/M29FFSxXszc9STujob3LsQr1mxmC0cTx8FxtZvEaaj7J4szzRRhkoVX5gIJ52tla5TDt0G9p0mPoowtm0f7D7I8bDyIXLOSJTowLlFfRvZxHKRHXJXdSMZ6d6MH0NaiEnvAJVqcESLFEr4MC9yOoH0VKWHIyHnPoEKEinqwoX2s2WW03fCfuV5zbLu00aQF7RjQQQWuh1oE9c+qBitlUHwDRJIECC4HlMZ96coSfA9HXhC7PAvA0W/g2dlvQT76rQf+EmSP8AsA5we7JaFPY7G2LH9ZJJ+ndCz8UjofytM8zX/wCw8OaXx7+xEXJGWvgvSv2Cy/8A2XGoyjM5e5Qa34apuFqjoBNiASEeOfQ/yNNvkw6dMR3IYZcHmfJelw34fZcFzzwgNHjYyqnYVNtiX8crd/Zv1spjoz6Kfy9KuRLYNQiqLG4cOljot6jvOO6SQG5RbWM9b96Xw1CnTILQ4u4mdRBiwGqeZUcDLQAdZEz3Lbxyxo4dTWjKVoMGM7IMnu4cfsmKkBmg0HDlMIFJ5uYBvlBzRPjvgi09+ves/HInJAm0CDe3v9kZlC1jykcckF1ZwGQEcj5yUEY12W8DeLC/SxSwa9DyQ66jzJjMpXGM3tBGkib6HxVmViZPZPVoPrku/GcRp1jLohxk/QKSKYXCkAAmSRGUeXDmmdmukuHG3mULeeRFonOLnreFwOdTMkC/FzRz1I4JQg4pqgnLILi8MNL9oewi06HFLO2jlZszoQ69uCt+deT8oHjfyWb0pN3QZJDT2AXS/wCZkWshOxZ/VHvuVTjGC2WVjaek59yXil6DJBd33KK1KjEiYi/DtfZGbWjMaI8E0GcWMMCxsQ2Xk53PktD85yHikaovciT91vpxkrsltWVbbSVFGtIt32uorxfRWa7E9s7zt4hzoE24jUlefa6NOnJen2wY3m8T7Hosyjsp5ZvNLTnIvvC5tB93XLNyyaPT0sFBN0ZjCdSSOd0wyPYTP9HcBvEFvu1hdDdgnwQGu8I9clm0zZSh6oC586ei0tnbQd8hMg5TeP2+yQbgHRkbFO7Pwjg4k9kRAnO8fbzWuk5KRh8jB6b4PT7MphzAYEm3UJs0RPC/CMiksJWY2m0bzdQeMzoO+E1+bbnvN4uJ4wuvI8mi7aV4AvkYHmjUXndv1n99VnfHEyH3kmx0iINsvRdbjTJLngiTAF7H2UWgo0KlXdm1zBtqpTrSMoSbcU05OAjjnpxQvzjGzBFz75c0rQ0aFatc6wRb6eYQHt5ZD6Z+CR/PNJiYt8wNs/t6I78awA7sn1U577FUcwQme5NF278p6/ZK4DECDOvFE3hoWjqQnLkI8BmkEQbgcfpwQq7XOgMgQdB9EehimTuki15kR0CvWrsBEPbfOCEcDK08O+ZJ0vkq1KXKRaUStiWZB4POQfNcZiGXlw5XSoBf4Qg29jkg/lWzvFokcr+SddWYf1Nz4hLvxTd6xtyOf8otIQltasAw6Tuju4eRWVQxXYuTNz1/laO06e8zgZyF9CAJ8LpBuENha/Ncus5KW3R1aOOLvs5TxhG9mZEZkeQzS7A50yXHhJMdE2cI4TEKhw7xNisG5HQnH0doyJDdY0z7+9H2dii10GdQROR9+oS1MP0Bv06iEShTdvlxNzYl2v3QrB016GsTUcJgSbxOcn1KTrUviwPG5yjIcEU4d7iHb7RbihV6BG6ZbbeyIOcDIdPNa8k/XsZ/DrnN7JMjeIHGBePVejxNNpdMA8153BOIc3KLzFvLvW9WrAaeyuyL+qs8+X+nRWrh23BuquwzeAy+6BR2i1xLdQeIujCuB18fRTvYGfSpHeNwO76qJncudJJIvpPWyi3SZm2J1dlFon4ggfp3R66IIwoyG9BzgNtN+vgtTFiWEe80vRHZHEJZNopwSdCFXABkb1Qicsp9ExS2MXDsEkcxECOYunabt6BCadh3EfNCWdcjwRif0Sb73p6bqq7ZxGtudvMLaGEICWrUSRdS9TbktQiZH9Lm4d5Arp2U7++3/kWT7aTwCLa/t3wuOpujxU+V9j8cejPqYVzToeeXoU1h8OHM3jM36WQMLQfVqQ4w1pm36o4+SddRikWg55nkTBhVHUe9snUhFUkhH8ywZib6exxVPzIMwwkefhlCtTogHLPwTNfDgCw4eJUeZi8ZnfHaJLpbpaD5q1LaAGkjjPrZVdQ7WV72mZ4DLNStgCTfnGSXkYYIZGIccgI5iShDGuJLd0TxvCLhKIFgD9yU3Twg1Bn0PD90eSXYYIVw9F7ngEtE8AfWUzUpgGPev2RcE072Xa05mCu4unrxjXotIzb5E4pEp4UlwF4vM9LX+iYbsu8GWjxkd4V6OK3GCSDaOcdEwyvvCe5GdCxszatFjbOJHIkeNgbIb6TQ0uYJAuXEjhpMSNO5aD8I0n6oGIwYDh2rCAG8hJv4JZsMQIouIGV+Ayjvj+UDEU5MMBJGpsO4rSxDybAQFwUuoS8rseGxmUWHJ53TwPv1R4bx3umcJx2HLjkMo8b2PJXpbPh0kmOHDWxz/lPP9Bj+zOo4YPeQM/3jyTo2IYJkeAS+zwRWeeR//YFbNKoCIJWtkpWZLtjyfmAHHPrZC/oBI+YT4ra+COPmgAT3IyHgmZjdgvAnfHSLeqWOyaxB/wCUEZRFitze3jBRXUrREIyfoagkebfsd7YMtPT7m6hwYBA/VrE8Vs1aMJXC0pqE5xfxlSpt3Y5QSqircGYzv0/dRaYPEBRLIeCMo4wmW21kXnvQ2vdJg2+oXKlXLXX+UXcEWNiVKmuhuD5sszHuDhYGfRHdtR05BKOYQJn9JvwMLLZjgGkyCQBbdyJjW/WeSJRj7Rnk0egOMccoPj6oFSubl0NHEmOaDs+h8Vhe55HAg5DmNP2WPjMQG1CaYPZAEnWc5Ewpxh0GUuzbZjGky17T0I6ZKwrOBtF5zPovOna7i68RwHitSltJznRkCezDgBAE9o2M9OSahD2gzl2Gouc15cBEi4HvQ+qKPlAjpf1SD8cWk3DjmBJIuchw713+pn/GDkM4BMAnnnb1lCUVwgyb9hfjibNB6OnnwVGYogmQYGWeki9lXF7UqbkNP6rkADWxtlpfmu4qid4WtLud5VKMauhqUm6slGvebGNZy81ff3jMt8R14qtOkI0V2UGjIDJL6dFVLss+g7OWjLM//wBBdZ8SLPp+I+6rRwwJkAe7plzQOqPr0GL7F31y39bGnI7rgTpysiMqGILwR3OOVlV7OQPcq1uHAeQTTS9Bi+yxxbhbfaYsBDZt11TIxlUX+k+izKI/5ACbTfpKfrVTuazYZ6q7VXRGLtJMs3FuHzQOsCfEqpxZJkO8wR5FeZxeEeXXLnDMHrmncFWNOw14/uufywvdHWviyrZnoqWJsJPM3N/NVrbQiwE8/wCMysmg0kgzzH78U+3CODYi5m+93WjJNT03whP481yztTbDnWaAI/UPKLQLcEuBULh2jI5n0lEfs6AN654zJ8Sl24EGRedOQ+yecOiPBJ75DLQ5rg4ObOoOZBMnXNXdtF0gwQOGnosypWcHZ3adIvPPl90/8QvLQZuR6yVUZxk2iZ6UtNJ3yFrbQ3m3EdHEePFcbjy1vZ7pN/f3TlPAgZtEDWAihlP+xvgPMlX9WZ1IRbtgi+7PfdNDbpizI6mfoEcU6ZzYJ4wF2nQbq0EIuI6kZz9pkz2SNM5HXJAw+NLSezIOV4jv1zWuzDsG8X7sfpAH2XPybCBMT77kLEGpCA2kTkPM/ZRBxdAh53YjnPdHvRRFRC5djTaTXslpaToZyso2lDYtZU+ARfdB5SVHsqTZrdPeSnFdjzfQQstHL36ryVWlEjS4PEzy816xrX5BgnrCsMCTowd0/RVa7MmmzzeBrODXCN1rrEgcTwA/iV3FYN4bAY484yHsL0v5W2k6wI9VelQHLvChxV3Y6dHiaGzKjphjupEDXUqVcNUov+R06ZkcyvX1qPaPZEDO59ETeaBEDz15p437FweOZRqOJIa6R1EWPuOaMN5tiHFxnNp5Gb5/sV6V0OdlEep0suuwDhwvYgz5XTxrlj54PPuq1atTeaIZIaSOyDABgjjaYWliKPbkGRByvrPvoj16RAu1nXtffkkiOLR1n3MqqVVZNtOy86d6tSaSCco5G+dvJWczcOUgwbH7qzK08rqFFdmj1f0cw9STe1+k+KI5wi2fP6cU5h8Bvt3t/XIKwwjg75rcYOfCJyhGP7Gp/ozw8OycJ6obqU33vCE7isLBz55LO/qIBILJHU/ZJpLllxcpcIhw8uAHsJs0N2mRNmgX4gLMq7WuIaB3k8tQj/1psZfVCnCqyG9PVtNRFGYn/lAkAZHgO/S61MTgwWiB2s8s5nVZtfaDXWI79eXerDaTZAhwnUwR75LFQhuk7OmWrNNNxo0KOHLbCDYc00d6TIkHQD7LFdiWuMNBJ8PC2SIzEAwHQJ6H2FS016ZD12+Uadeo7LcHKbfVK0iRBcCD0t09UPDVmOcWtNxxESMp8SiVMOcwc51P0R4297Dz1tiCqYaXzBHWfcphze0IMR/HihflnC/Zg2zOfCSPVdYyM8xo3tWnUn0WsNPHezn1dVzpUegovD2deCt+QPELEbjCzTlq2ehCuNpOgQB/s5OqJtv0adajHTVUovyIMzks9+NJPytPXeNvNWr4lwya3ucUbD36NJ3ghPPO6yRWqOGZAnKeabw9J5d2tL6nOw89FLXQ1OuQOPxAab8fp0UR6mDJP6e9dTTXaIb/AEOucpPJZQ23TgkPY7o9qs3aRIBgAaXnztMqFGT4Q265NHe1QTiff1SZxRc6wv0Njpll3ru44X3W3Gl7aSqwl0Tkuxmk4kTlPOUTKfEWnySZxDtYt3KOxkDMl2UDhGc+yp8ciskSliBUdviRYjPnJkAwr4m4PkOVoulX48ZEROki54rgxTZlxk+N/FaRhIlyiN4RhL+AtPl9Vq1iIWcKzbOyMX55fZWdiwJytzVSjISkgG03QyfJIV3ENYd2xBiNdbp/GAVRHoZ8lnv2PJI3yIGVlNNcoirA08Q55m8nL/7bSqtxdyBeMzPTT3mj/wBIc0WecjNs5z5a+4S39I/yJkas9L+4TCjf2WewDpJ8FrvsbAZC2fBYmGxG6wCJgdEU7eIEOZymY+iVMuNIttE6abp+oXmLTBvpJy9/ZbeIxm/PZ5Z++KSxNMutA66+7KJ6Tmkb6WsoNmfVoc9TZANKy034UOvMHXtfsiUsEP7j5fZc70pL0dS14vezHFMRmhZaz5LadgZMb3fb0hCqbD4OHeJ/ZRhL0i/LpvlidPFN7xfv5IeKINwZTo2CJ+YcoBH1V3/h+3/ZAH+P7rTGdcGeWknyKbDqH4sTYyD3Cfot5rZgdb95zSeC2Y2k6Zm3IXTlYSSQ4Dla3G62hCWO5z6s4Z7cBm4QEAG8X70D4EE6XVWYkjNwhXZTLgZsD9dQck8WT5ECpnK096OQBlmiMwgadJ6X/hdqUCTmP9cu/wB6p4y6FnHsG1o/hR7WjPwRfyhH6oteAPJK1MO0O7RjWZvKlwl0Nakezja/aDYK0sI75x3eh99Vml9NpnekjmD9EZmPAcYvvDIEaayrjFpbmcmm9jRIlRIPx7hd27TGm9Yz6KLNopKzw9HCDWTl3zYprDUmMeC6SNPTLghOxQgZi1zlCMKVpJAy+8pY0zsztG5h6jmn/jG8CDIsJIBIHK9k9ReTAJuBxtMeYWdsyqQ4BpBGZ98pWjQLXQRF+YVP/NIwf+3Y5ThDNHjcI4pk5R4gKpw5gExfSQYRi6FaF2j2UcAKDDGFYUElFoGwJogkHUK/wxMx5cFPhroaSpcSQVYBrew3I6RI584S1S5gOIuLix1HRNudHvwSFKkZJkSDI6cB3WWkFs0jOT3QRjnB7gSSBkTF/BdYwOME3N8zJjOE18Mbsud74LP/ADFEVWvkBwBAJdcAxvQJyMDwWay7L2Gzs1pE++9Ew2zw0X7XCfds07RxLHCzgVQ1mzmM4Tpp8i2OhoAMZcEnjaJJmIsPchOPrM1cPfRCfWaY7TcuKvdoSFnYVu7lPdwtPFLfDA01TtSsZzEQLzrqPfFJ4ipYkEE5iTqNFELcinVA6ux5fLXbozgyfC6bpYTdIM9q98x1grn9QYDBOaM/aFOY3hlOfvgnkyqRx2JLRNnEyJjxMJZ/aBB0vckHyVxUa6DI5ePFGo1GZl3ffThx7kWxAW7MFrx0v6orNmMad65PMor8a3QcskOrjBHEdJ8lMp0Ki5oNyIBnPUdIS7aQ7TQBFraZ8EvWxzhcAnoCfRU2fiS7ecQRp2gR3+nis9OblNUOSSRw4oGQ6w9+KrSxQAgOLuWUe7oBoTMtkR7tmi0mRa0ZRYW5n6LOMpnpyhp0NtJcJi3f/CzMZUbMNbflpwnzTYY9zNyQ0dwOc8Vyngi3Q8yfqtJNvkzgoxfILCUm2/uz5qYs9qLzM6+J5LQpMayLjrnCXqBpe50tgnlxnunNFOqRGUbtmX+IqBqU2gnIjMngQVF3b7HOjc49+uvBRbyjucsJbHp2bLaNByMAlBr7Myh5/wBQU6XhDNYgq8jnoVobPfN3N/1jyyTbdj6jdnkImeauzEHgjNrnSyFMKFqWxbdoiffFcOxSHCHCOn3TjcSqHaLZE24SVeQYgKuzLyXXtoksfhPh851laDsWYPklMa/eDb5nUfTUJ5CxMDHbeNFzW7s85gEG/C6Xp/i9rjG4QL3z8rR4oP4njfN4sLR59Vg4Rrcwb8IJspcqOmGmpI9N/wDJjPyN3c7ud9MvBDr/AIqbuwKV5/utGl4usYV23tA5W8ffFA3xdLyP0afjx9mjU/E9SbNYJP8AlrlquVfxKdW0zlocx1PFZb6s5pR7rkKfIzT8eHR6vZ/4hDg7eaxgAtE+kp/ZO1hWDv0uBs3iI0nULxODcZnLSeC9B+HKjt9jQP1iTH6Ynpp5lUp2zKejFJ0evw9AEa9P34Lr8MBaPE/ZXDQ2IOqrVq5IlOmYRgmigw0WLjfl9yuOwRMAX5z9FZzp8Eam8jPqp8jKwQkdj3uT3ecK9TY0WBPP34LRqVhuwIB+6mGaSbn6oc2LBCTdkgCCT70Qn4FwIAyg3JsteuyLcf4SeLcHsIBJtFpkG0QlmwwQtWpU9wQYcc7zfv6qj8TWEQxkRHA25WXaDQXgcAT6C/inXsPu/BE9Rx4M1GzKbjcTfsWvo0+hVqZqOEu3Qf8AyY81rU6djyQnNA7/AKLF60isEZvwqk3giJtabmZhXNF1sonl74Jh9YgxCgcZiFD1pdlKKK/liBEx76qwm95tlryzKsCTm0qzMu5X5JCxQBlC7QbF091imG7LbF3OnoI8P3Sgk12kiwbE8S4gkRyDRrqtPfBN8l0JurIaAN2SP7j4e7KJiANPNRLJhRj1NovMiQOcKn9TcyGntWmTzKiitoVnaW3CTG6PFG/rDrWC6os8UVZHbYIHyjxWfjNoueQLCR6fyuqLaMUZuTLjatQCLGNY/dM4LFFxkxPMTn1UUVUkwTdCW3cCKxvbdi4zOl5WZ/8AHqbAHS8zmJA5aBRRDimVHUlHZMIPw9TmZdHCRPjER3ItPZNIgdk5nN0+MQoooxSKerN8s7V2LRePk3TOYLp9UGj+G6QLjBM5X+Xp+8rqiairJepOuTrvw/S0BHPVM4HCiieyXZCRNj1tzUUQooPJLsdOIvl5nr9VR+JI0m6iibimGTQN1d0hwdFwI74TT8S61/fcoosmkUmy76pE3yVqWKdvCDHooopodsaqU3Fol85ZgKv5MgRvk55gcF1RTF7jZxuFLT8wmIygXvlK58Op/wDUFv8ADT/ZdUWrinuzO2iMxD4cN7IxkEDEOdlOSii0WlB+iHOSFS46mYBib+qqzEOyBOfvNRRHihfAZyrkO2q+Cd93g37Kh3pnfM9Aook9OPRSk+wVXFm1gQD71TdPaLiMhb9/soooxQ7ZP6q48FFFE6QW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42042" y="1767506"/>
            <a:ext cx="192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/>
              <a:t>Lesetext</a:t>
            </a:r>
            <a:endParaRPr lang="de-DE" sz="3200" dirty="0"/>
          </a:p>
        </p:txBody>
      </p:sp>
      <p:sp>
        <p:nvSpPr>
          <p:cNvPr id="24" name="Textfeld 23"/>
          <p:cNvSpPr txBox="1"/>
          <p:nvPr/>
        </p:nvSpPr>
        <p:spPr>
          <a:xfrm>
            <a:off x="6783132" y="1816270"/>
            <a:ext cx="216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dein Text</a:t>
            </a:r>
            <a:endParaRPr lang="de-DE" sz="3200" dirty="0"/>
          </a:p>
        </p:txBody>
      </p:sp>
      <p:sp>
        <p:nvSpPr>
          <p:cNvPr id="30" name="AutoShape 27" descr="data:image/jpeg;base64,/9j/4AAQSkZJRgABAQAAAQABAAD/2wCEAAkGBxQTEhUTExQWFhUXGBwbGRgXGBofHRwgICAXIB8cHxgfHCggGBwlHBwcIjEhJSkrLi4uHB8zODMsNygtLiwBCgoKDg0OGhAQGiwkHyQsLCwsLCwsLCwsLCwsLC4sLCwsLCwsLCwsLCwsLCwsLCwsLCwsLCwsLCwsLDcsLCwsLP/AABEIALcBEwMBIgACEQEDEQH/xAAcAAACAwEBAQEAAAAAAAAAAAAFBgMEBwACAQj/xABBEAACAQIEBQIDBwEHAwIHAAABAgMAEQQFEiEGEzFBUSJhMnGBBxQjQpGhwbEzUmJy0eHwFSTxgpIWF0OTorLC/8QAGgEBAQEBAQEBAAAAAAAAAAAAAQACBAMGBf/EACwRAAICAQMCBQQBBQAAAAAAAAABAhEDEiExBEEFUWFxgZGh4fCxE0LB0fH/2gAMAwEAAhEDEQA/AMPJps4azFyojvsOvyobxdLGZ7RabKLEr0Jr7wxKBIWY2FulRGjQY6AjQW+dWIkijF1bas6xCMZOanwX3pwwuIQRByCRahiglBkaSPzDvVLiyGCOOx6nYVJhM7JNwpC+9AOJsPNKdRHpqIXsE7cwRlzoJ89KfMPiUw8OzX2pL4bygYjEGN202p+k4SSGO+rV8zekCXIc5Eqmwr7jJokfUwBNAMNmKRGy2361aznExgK3W/vWeBolzDOAwYAbUv4Lhh31SMCAd7V7kxRa7Kuwo9lvESmDew9qLFoWZYvTYqSBXjJs3bmcsXC0xySxlCdrmgUmDCetbXNV0NWOGAyDV62bY+9WMfBEiFQfVSbhc0xBNtdrdqLYSMv673Y06g00WcmE7PZbsBVXOw6YmMkEAmxFEsqxjYdjp6mimPzWKYKWT1joabMlL7iFdXGwPWjOKj5iBR02obNii6gKtz7VbyrG2Oltj4qsSLG4Zgum2woNHksk7gyH0LuBTjMvMNu1Q4rVGh0ikBW4ky0NCyhug6VmuXySQuCVYqDvYGtYweBMshLghWo1g8Ph1vFoXT0JtURleJz4ysojQ9PFR/dpGOpgR7VqU2HwsCE8sfOlnH44NYQx3B6tRQpgTmMVAG1eOSS3Wo3Ezkoi9TV7KuFMQZRqcKO5rNGrK2J1qCwNhVZc3ULZiL02vw8NLLK10G1V8FwDh4iJZAzDqAd6UgbFj76XJ6hB3tt+tCsXniqbRj5nzWwyZRDJAU0iNTt72qnmfDGChwjRogJC7nv+taUUZsyPDzo/fcnvRiTLlZb2F69DhOOSJZYXP+9epcLOqMmguwH5aGjSYoYiAhiPBr5Tjgvs6nkRXYlWYXI8V1JkVJFBFv3FfcDGOYBfY17hQsPSpPsBc0x8O8OsZVkmjZI16s+wB/mkhl4f4fvGQdwex/pROVY4lEZAFXMszmK0qoisIhcy39PyHvSlm7STSpOwvH2WI3I/zCs0QWz6QJF6FF7UizcTSkcptqf4cTHKzoQTdAFFqQ5OF3aQ3O+reqiDXCWWRSSqyt6+9jWh51hbREknYVlOD1YDEqT8JHWmfMePldOWo1E1EKUGAkec2uQTTDxbkvLw6kN6vFXsrx8K9LXtvS9xDnWthq+EGgbBWHxbpGVJsD1quqMRcbCiGIw/PZDEpI718xKujCPlMT8qyb7A1cwkX0k0Thxuq2o38UEx8DayGUq3YWqxlsOm+oEsfhUdaQDMEJckKfUabspXlx8sjel/h3h3Gh1kCAAm5B6gU4Y1lC2IAcd6t0DdlKZahVNhc19xM3eugjZ+gvVdgGchsHsfoaOSZGsjq19LefNUMpwl0IYWN7WowsoChT1XoaUBUxOOELaWHSvcE3NNwPTVDNJI5HSPWuo7nztV7L8fHqKLaydaSJZcHqFhse1L2fvJCmmNbsepNNEjixYAk2uPFI/Gs8sYEvMHqWwU9KqIEcS5hqw4APbc370b+z/CJPg9UjWVb381mUUjysIV9TudvatS4Lyk4eAo/klvF6uBPvCWHXnTBVPKDelm7/L2o5MwEht8I/Wg2dZ4kYHLcDexUUOgxc3MEhIAboPaiyHfDxxOrlh0HSvGMmDIoVb32v4rPMVxQ4xBhQizfEfFNGRpLOm8lkDW29qbCgjHlt29TXt0FQZrlwAbRf1CxonnoSJDIDbSNz5oSDPNAsgsC24+VJC9w5kTIjQF97kqB1ohhcY0MvLCC42c9694vDiL8Tm6WHWhWJwv3gHEJMUYD1MO9qCGJ3kJvrI9q6lLD43FFRYAjzfrX2ixoYcLkUWEl/DBCtuLm9h3NzUS4qPFFsKFZohclh3PWxPahvGHFMkaiIdQDv8AOhnAeIYidWa11B2+t/1puwomECx/9qrFJDchW6b9Nxsdqrthzg8IwWRWxDSfCnXft70uYrM5BijJctY7X8DoKNcMZjHPmis66RbZb3BPc0oi9kOW45meeYGNUH5rX38AV9yjCPJORdmHVn7GmrMM0dZZNrRhe56jz7UmY7iJElX7uqkKtjYkfMX7n3o2IZuJuHYpsP2Ujo3X9aBZfwNCFuJhqI23rsjzCWVyFlK3/IwBBB6j5+9M2U5fE7vEiakBvqtsPa9LimSbQrRcBsza2xBXztb9KWeIMgmwzHXd4z8LDf8AUVp3/TsSzsFCmAG27G4I6m1A89l2Ch7rq3HgDrtUQN+zKFtTrbp2I3p+nSL1EgB1HShnCsya5pFQLEdOiW/Ww3phlwyyuENhqUNc9T/rRW5WZzxRl8kzK6AD3rzkGUPHMsrruB+bpWgZhBDEVjDWa/ffaqGYYyNw0blFdR8JNib9LeaKGwrgcyDRFzYWpaxGG5wMqjbVt71fy0pLEIYwAASD71Zw+AkXTGtlRb3+VIFLAZdH8Tm4PQUYGXBmXksFHe1Bs3x0MClFIZydheqfDudTzyMsahEQ7kd/IrNUI64oKgC3uaHPj2Zgqx7E21H2qngEZnkkkLHUdKjwKlzDEfd9IGrR1YkfzTYA3A5ckWIkm0amY2HtU+PZEOm2lmO581RTijDszqG3G4FDcXxukgdEjXWRYMT470kO6yRqOVzAfRfr5rPuNcolIjCOZOpCnsKSMzzuRnDhrMNjY9aeuG+Jonw7FzaYLY3/AIqITuDYz9+VdPquR8vNaPn0sgRooidXgUm8K4yKPFkyWu9/V4NFsgWafHsVb0q3n4hQ0KPGWcPysuqUHc/WnWbKFEChQdXa9E59mC3tvvVjHliLd7bEUbk6FjBcHwodTqGuDc+9fcui0sE16YFO1quw5kBG8YvrN7X81Fg8ubkaXTVq6/OkC3meSDEgl5H5XgHY/Wos0mKIscN/SLC3tRyGMDC8pW3C2t70kYnNmwsdpt2v1FarYivPgyIrzDWznpXzDQIt4lUqpHeiSLzYkcBrX/avceGLTEr/AGSjcnzQmR4j4bcABXsLbV1FNTnuK6kjKs7zQ4iRtdhdjbbe1/3tWl5Tw+mHwuuF2ts7sVF3H932FJ6cJWVZJHvIzWt+Uj280/NgjPAIyxWO24U2uB/FRCTxZhMIGRwoXmC5K9TfvarHDHDMcSidjdmIIFtwATb9aiz7h+SbFKsYGgINJvtZRvTHkwjAjivflqb9eo8k9qrpEUOLo3mIwqDSJN3ex9KA7frSPnnCjRSquHLMhBOx3sOprRcJn+qSRtG7gqgFjsuxNvmahwbQ/diZy2pSdQXZgOy3HQUIhO4LyzkYgyzMfTHqAvfr/Ip7gnltGVUlZJLsBs2jsbeOlLfDeF1LIbuNT7XTY+FJPa1MiTcnXIzXUgALboR0tQ3TGgw2Vy8xZQ2gH4lHQj/XpSzx2hjSN1RSQ5JXs3i9e4+OFeVYCSJGOkLpIA+ZoTxXn6qrRWMhSwew2BPTemwGLhSMYnDMJIwgtfli1jfqR4q/mKqTylBKIl1cH1KfHm1VODsK8GCWSQ7kFgOux3A81ZwQDMdIK6gCB3O3fwKQAWZG0JZrtuAT+a/z7Cs84kzwSlRpAdWN2HcdhfrTvxHj3wqMkbq5d9RBGyjutzWbY8mRzIwAYnoKqEfuD80AWNbaSb6Te9yKcsRNI8ZS+l2G+3QeaxWXMpn0WWxQWGgG/wC1aDwJm4eJ3mmJk+EA9QPlQyLS8O4RfSbyMDuxJverOc5imFWGOFQmtwLj3qDC5moxSRx/il0INrbGoeK8VEIuXIuqUn0i17H2tQRoOHw4I1CxNhS3n+JmldYlQA3vue3y+VWOD8ZK0a649Itb5W/rVaXDS/eXlcAALpTfue58VOSirY1Ys8TthopFhWNRIbXPz96IZZlGEuUWNeYgFrjrf+u9XcTkwkXUFUzRt0PUh/8AcC31HmquQSRrj402b7ykci/4bIrdP8wNfnx8SxzxylDlJuvb/a3PR4mnTBvGeVKcPtEnMvsEW21Kv/wZNHA08lk9IYKu5sRq38bda2TGYEABSd5JLA+Pitb5ahU8+GXmObAIllufluPomr9RXLLxnS2pR4v8G1gvufnvCwo5CgMT207kmtq4Zy6NVjdhy5FXp3+tFYMLHYuIlUWuNKi5Y9LfJQN+/wBBdfMUsjKCTd7jpY2HW9fo9L1cc6tbcfc8p43ELcTiQxllZQB0JqaDHD7qskjLqK9jtVXExRchsOdxb8x71m+JyYsUjjmfQJNLLq2B7WrrMHrE8RKuPUPcIO99t+9azBjE5JYOnw3Ar8+cT5VLDiGWQH2PkUTyISGFyJW3FgvWjgg/Hn7wvNMZgRq3QfxQfP8AifnJ6rEt+1LD4dgSD1vvepMPhg7hSbe9JGoZJmUkmAAiI1r1HejEMUiRBQ1zIbn2pM4NwWJjJZB6G2+fvVuDiCYYkpIpCjYWBrLEfouWoCk7gb18pe1a/VY711Zsj5xViJCsZjiZgu6ADYk/zTPg85imVYoirSBV5n+AdwfB9qV+J8/blhVsLb3Fx9PepPs6y6yT4mQsOf6R9O/z3rSAtZ3now7iVELJfS1utu9hSZxHmEcjK8MhDM3S9tN+oIHirXFErQryg7MA27H26CqPBcccrzvImsBLgeSPfzatEOOY4CLCRw4iNQsiqLse9+u3vROfDFsONCj8Uq7nvvvao8NmME6AvGNKpazjcfIH2rs4x5ijIEiRrp9Ibqfb52qIikmIHLuEXozH+PehM2Z4ZwXk1skblLdAT2JqHEZ4Z2RomRY4rFtt3Nt/2pRwmLM84Rjpid76ewHvQI2NmCLicO0kIEeoqtrdWGxJ7/71M+TRYrG6k0qqC8qLtqsdgfNUY+DJZFeJ3GkNeFyd1W/UDsfBpk4eyOPDs8fMLSlVBPe3n96CGAYlLALsgFhb+lvapCnLQyCysLbnsO9VsPh1wqBCxI9RBIuT3PzpA494rkkQIt1iv6bAi/zJrSAZocFBiXcNZ9N2Y9rm9ZfiyGnMWmyhiFHe16Zfs4zlkknVj6eUX6ePJpMzbMS2KMqem5uLfPapEMOJyzEYVrxlbHyReghxH40aEhbvd3Btsx3uaI4fOBJIpxW62IJ/2oBiQrzsE+AtZb/1qZD7hMnbDYuLFYd+ZDq0+++1/fej3EOJjjCoHXUSTqK73v0vU+GggwmERZJRdEBv5PXYUHzjMoMRAJTuoIvbr8vnWRGjLZeRFZmB2uGBsd96kx+OdE57oZIjbWEAJCHq+27Addq+5HhEMaFLFWAJG39Ohoi2BkhF4EDIfjhJ2I7lGOyN/hb0noWXYj53q+tc28bjTXnw/ns/JnVHGlumV8PhhrjfWDaOyupJEsJ02c+WRtJv2uTsGpTw2A0Z3g9YsfxkUdhpLyLb20S6R/lp0ihXD2jRTyS2pQd+UT8WkHfQSfh9yPzCvGbZWnOwk4NuTICbb+kqy9e4CsN/C1wdNJxyO3tJNb+t/wCXv+DU90S5bhRZHYF3jDuuo92Z1A/9qkVNMlogressb7fnPm3gtf6WFW5HjUFAbX2J9rm/6XNQYSzEy267Lfoo/wDHb3P05c+pytv95NRKmYymNTc+u1tW1h3Nh7eaAYGOZ5+e1ooEB/Ekb479SFNrLfcsSb9B7F80xkETmR2DuBpQMLqvfZRu7MbE+bDoLGoIsC0riedW23Rput/McHwp87M3vXZ0uRrGv7X59l7Lu/Xd+SCXIjccZg0U8clwy9bAFSR7A9R71R4dxsCmadzpAOpUJ6n/AM0555DErtMY2eS1izqdv/dv+lZPxphjHMOlmGoAe9fVdNPXiTbv1OSaqRW4jzWSaQu7Fgdh7DxRPIcQohtELyDrUHDuSrigyl9JAuPnQfDSyYeYhTuDY+9e7VmB6wnC5kiZ5LazuLdqB5jw5KtrbgkDbrvThkOYKY9mJcjcHtRXBQax/lN689TRqghlujB4VOYbBQNu9W4cRhmHNsDq8jpVF1RlaSUFh0UH/Sq0uCWWJvVy/wC78qUwCzMhNwRY11JB4YkGwxbW+YrqdiD2MylSUjO7sQRt2HW3ameSUJAYl2P0pXjy92xBxUshZQp5aLewFt/nQDJ5ZsYGQO6qrNfa11vsL9jUQsca4gtMQGvq32N6asAHwUOEiVUBcFpL2J1EfptUOV8HRF9TybIfWDtsPc9aH8bB/vKvpPJFuX4IFibUoBgyXD2xIM0nMMj20jYD3P6V84uWNgzF4ywa4QkbqOwPalybFza3lUFQqh7na3YC35q9TZIcUsL6jqcFnYjYeST/ABUQBw2LaO7oLG5sO2/ai/CcQu8jn0oNR99+gFU+KIQpRVtoCDcKRcjvv1NU+Hs1EJLONfpto8/OqyNySdSY3BBLrsKvRokeqUgajvekDJM95c5bEuoGkaFAvpB7VYPHUZflB1BaS2qQdB5Hj60EE+IsS7SxksbILhRt6j7+LVT4zVZcEbR3IS40i9j2NUM/z/lFZHdZxb022U26n/niliL7RcQGKhEKkEAeL/1pIgyfPJIcP93CoNRszH4jftb2qji+UqGMKxkJ3ZtgLeBVPM0kWVTKnqO9h133vt3q++QYlo2xLLaNVBux339vNRA15AbAdB3qKPrcdK9tDYe9RzqbXFRB3F5kmIRVk9MidDfYioMizUQPYxfelO5j1MN/I03/AHBpZ1GtO+zvEY1YVjhwbMhJPMMzICD3sTa3uBvXN1eT+nibq/nT9z0xx1So0/hWOBsPGyQvAGFwjX9JPbz+woi1t1Mlz20socfv6h/mFCcJmBWytHYjsJUP7bGiQxCvuUfb+8CP2I3r5aeWMndyXu1Jfc6nFryJ9PLH4nq8Agjz7kX+vnzS9j8Tr1AG+x2uBY7Hb/nc1PmuLBGkA2N9hfbb23oHmGI2JU9Avrt3Hz36dq8ZtyklHg6enxJ7s9YvFm1w2xFr+QBfp2vY/t5ongsc0tlUnSu1h1JHz2/Wk/NpzrCx3tYn0bXLBbdTsDY/v0vTDwkrFEOgMdI27foT/Fbyw0YtTDLFXsMGBwWltSoA397Tqf8A+43pX5KtqsZjiQLB9RJ7dj8z/wCKnxEkgXaMk+Ay/wA0uY1rAtJzkHW2gSf/ANf0FcGKU82RXVL6/wA2YSSRU4hE8wCxLGPUARqBIF+vf9L0mcU8CzSG/ODyL2IsLe1N2Dx4MgEQdmPUcuONiPb8RSR771fzjCl9LJ/aaxb+RX2nhsrg1ppe1f8ATizqnyZXw/if+nYkx4hR61tfsPel3PZY+ezRX0k0z8fQiT8VRdlcq3exqhHhtcRiaIiQJcenrav0jxLHAmK/7jSqliw/StRyd9PM5llN7isX4NxzQY2Mjb1aTetd4gwzSKzqQTp81lpNkRQ4lJZPiGx+G9WJ8LEzG5NrdAelLnDSYdQ4QNzrXfVe96ITFxh3k0sWANgBuazuhBc+IAYgMtr7XrqT555yxPKI+ldWwHfOOMJ41L8kKgUKFDDal/gzPpDOquSVdmOkdLntt2qOfG6MViDiUQq6f2ZP6H2ND8uz1InWPDJYMwJZviBOxA9hWUxZsmKwsZidbW1n1exoLnOVoRE7NeOPooF79t6p8Q8QyQzJBaMx6VuQd9/NRZ/mEhgY2+K+hVvcg9LW96iFjijNY5ZWuW9IK2AAX2HyoLk2YOJFjMpEdibFiADVTGRMpKPsx3IqpibBfBB2pAIZ3miSHa/ewJv86CxvUdetB62pIa+HcnE4Z5JNOkEg9Sbe1VuIsqMeglDv1brf/SqGT4uSAiYJqG4F72Ne824glnARthe9vf8Aj5VEVcTii1kBNvn/ABRLI8vVZUOIBCHyO1Uo8ol0htDb9Dar33/EYeRDOuvRsFe1reP0qI0jLvuJk/DCu4X0kb2v7e1VuNmkWMRxxkJsD/i73r3/ANnAySmMRlgGBBIG480pzcTukjaDqW50lzci/W3tWUxF6R7kgXvUUcoDEHxU33kaiSLXvQuV7kmlESCIE7Ha9arl+cYXDwRpFMmsqLpFCCxNu9iAG9mJNZNGxB2rS/s+eIREyhV13AVB63Ci7M8l9YQd7aV6Dcm1cPiEIvHcraXZVv8AVM9cDeqkO2R5tiW9AhYDbd2Uvv5RAETbyb+aYEw7D1Mxue1zb/ny2oDgc53EUMekDfQBY792H/0wevq9R32HWi5xhtY2aQi9l6Ae1/8A9j+9fHZ4y1bRUb+v4O+tuShi0F7dwbj/AHpazHAy2CKxNyxb1H81wQT1YWNOSYUkm9tgNR8se3+Ufr+1V2wimTT3AVj/AOo2A+e4P6VvHn0MItoTcNwyH2fr8WlW3NiNRv1Y3I632tTjlmFtYWGoHTuAbG1x4JBG4sRf36CHMsNyeTPuBHO6tb+6zMpv9LUXxYW1z39PWwO/wk/lOr1I3YntffWbqZT03w7+H+0wqzxIq/2c0TITusl+Yh9g5GpTb8rAexNr0KmifmMkUo2Gy6jc/wDpOx+lz7ULzLMMVDI6wuDKoL8lxdMRH3kjGxSZejxrsTdgLkilDMeJVxVideHc+k6CHQ6vINio8MDt4rs6XotW63T+V9OV8Nr2PN5K5G+fPoY45td+ZFa6ybqGFiLB91PcUBH2jRsRZSAguD/eY0Oz+FFiVWmaUg6dTkkm17C5N7Clwphwqi7F72a3QV9Phx/046TknLU7Izj3PMux9baj773r1ieJZ1cEED06fpRXOcvgRfwiSVALXI70mzgk3Peujk8w9w9iEjxUcj2YE738nvW6YFQTG7hTH1P8bV+ayhHzraeG80afBgkaUC2Ync3FDIZ+IZsLEGxEQS5ABtb96S824gd5IuQ4DOd17AVHioMRINCqphJ3I6m3SqWOiWDDaplOo7A9/pTdlVBOZ47nVKt+9dWfKcOd21k9zf8A3rqzQlPiGzS8xTcPuN71UVIxGSWPM1bKOlvJNVr18pQDVkc2GaCY4h2aYiy6r7AdLGo8v4lkwjEKusabLrJNvdaeOE+Dkw0fNmEblrFWfoL22AO1/eoOI+HT95TEzf2EZGpQnbte3YmoTL5ZHkYtuWO5tUbsT1rY8nmwuKJaCPSEO66LAj50h8V8PuMRI8MR5V7ixBt5qvsVAHDQDa9WsTt6V3Y9BVNJbUZ4eicNztOom4Un8vvatAMnDUAfk4ZxoYAk3sTv48Ux4LgTDmdJgPRHcn/EexNK/CnDuImxK4l2sisbm+7De/0rSspzaOQaVQlAxW49uxrD5ER+Pc/fnBcOVCBeyi1waScVmRnnDTDa4vYbHztWjcT5bJPM6pGsMKC+u3X29qQsHholaQO56+mw6/6Uohg4knikwYaHopF7ncdulZ9JJvcb0QzCcKWC30tVvgvIExkrI76AqFtupqogG77VPg4L3uKcMRwboiZ9Ls35AO/uRQOSB0PqRhbtalADswQKVI60ZyHHuSIonMXNKhmUDUfbV1t3te196qyaXK3vfrY1NMGiHMERFt7lTaiUVJNMk6ZquEiSAfd8MdKA3kcm7N3Zi3c9ST7dtgComAZVQDW//wCIG1z7jcex+ZoJkc6pgUnYhiy9B79R+m31NWcml0yO7fDpVFY9x1Y/Vhc/Ovnus6OUY1FX5vzfqd2LInyM6uqkDstz82tb+l9vkO1DI5AHlY7s0g3B2sFDfpZQPnQnDYh/u9y15n1FR4u+36KOvuaA4aLELiBZgsRCPc9STCEI+hJ+tcGPw2UpST5r+N39z1eSKin6j9muMBjxEWzNZ3RT+bTZiP3FAOE+Ivv0ErOhSxsw8+kAsvv0Nv8ACfNR4PM0ackspILMtjuLqg38X0sLexrzlzCBCI0JLtcADpfv7V1dN4bqw6JLyfs+/wBVXyeUsumVoq8Q4eadQw2eJtpUNirWBWRfIIte3k1leNlYu/M+Mklum5J3O23npWkYbHTiV4iLk9Aelhe3yIuR8reKXYMnaZJ2dLcrUQQPJuRfuLb1+3gwaIb8/u/yc852yrlOVticIzoV1Rt6tRNx3/eoMmyYSrJsS22kDyapZLO2Hn0m5jf0uOzL2P0rUMqiEYNkCgA/+a6bPNoo8FcAwjmtifxD0C+K9cR8HwiNeWmnSfVvvv0o3wvmjEysVIN9tuo7bUbUpKHMjLddyvT9aUzLMt/+XjkFmYKLXXbrVzJcX9zilw8pOtQWVB3A62pyzviJEwurYMR6AOprPOE8wkmx+tk5qaSG26XpfqKDuQZricQqukISPpqJ/e1L3HuYSOFjcqdPitOxOCjjjsvpt0Reu/a1IXFWVQSFUj1LLKQNz463FSIzoV1NM/AeJDEKQyjob9a6tACJsiaNzrU6UYBrHr7X9x3p84Hy3Bu/pQByDdW3NvYnqaT8fj4yJFu1yRpJ67diPFGuBsWiYtC9hsQCT3qW5Gl8RYzD8nlzOFQjSR1O1rADzSPxBnT/AHfln0XW3LNwzDoD+gvanTNWhDorhB1ILW7dT86xjiN5nxMjIXkRWOlwCVt87dKyR84bzyaBiEY6N7r2NOXCyrMxDSXDfEo7DxelTh/JJZnRQhHMPxEED3N+hpvzTgpopLYeQ2C3dr+PatNEJHEmBjgxrLbVFqvYHt86s4rMI+beP8OMgAKP6mqfEeL16b2JA03He3mgqPvQRuGSMI4IxExk6C+wv71KI2w5eQermMNSqenyr1kGbYdMInL07JcFvYd6AcNZ0Me8yEWK3fY2BHYDv1rFM0OuMgDYeQyGwbcDrtWL4jL5ZMS/LGoG5sNrAVp2d5nImEhk0hdvUvWw6WpIyEvNj/SdK6WL222rXBkX0yqfEOsYiIaxIJ6WFGuFcgmgxULnbUSPp3uK1DA4cQx81rLGq77fvek3FZjGNc4YuxI0L2F9vpVYj9Kqm7L8vn9KVs5ysq5OrruBalLC8U4oSrh9JEjP0J7dgPpT8EcAs9kBF7sb/v2qToAe+EhWSEjC8w3GtgBYUW4tlTksSoVStrEdqv5LgWjDOx1Kd1t0tStxTg2xzBIJiCpuVPTboDRuITy7AJNgkWGMItrWI/e1D+GIGgE8Ukms6tK3/imLD40YaFRNbUFAJHSkTi/iBOYdDggm+w79t/NRBb/qKKrxopbEBrKP5+VT8Y4uJcKryBhIF209L+/tWZYrMmhlTEI7mQ7yAiw+X6U6Z/iJHwa/hlhMAVI30380aVZWRcJYiFTz32bbVq2B+lEZeIXWQLHZzIdrDa3zrykUaRIHCNIU0b/CPp5oGcxGHcxSBWuv4TjZQe9qqKyHiTFYuFzM1lvsCu4F69cB5higzoPXG9y1xtf+aD46XFYpxCLv/dVem3etO4Vib7uitEImjNmG1zb+tL4IzPMwqSFFZWte2k/DufT7W6fpTXlvEarhCxXVILIR5/umlvjXhyTDTvKF/CkYlSOgvuVPg9be1DcqxAJ0E7Nt9exrz7mh5ytZo+ZiHezMPhBuNhsBQ7Is5lZMRJMHGu+ltBtX3FRtE0EcrNyWcFuxsbDr9d60hcOxIhWNRCo3PmmwMrzDTLAqc67jqzGwA/ugVpXAGRRRYZCoGphdiO/1pQ46ybCQsMRyiVuFIUbfM025Dmsawh42/DEd7f71oA9hYFJZtA62BNIfHWDiSRJgLspLEKd9v6XqxmXGXLDHVfUNgKSpOItStqG7XG/vTZUMkHFSsoYMiggeknpXUjYfhOd1DiNyDuDauqr1KwBiHGskG4B2q0MaSy2Bvt+tUtXXbrX3Dws7BUBZj0A61oBuu2Mkih5l2sdVyfSO9z3rTJcNyoosNCSqqqqxtckHbYd+vWsu4f4RxUh1oCjqfzbEA9/cVtuW4WWOCMTMJHBBdhtbbt7dNqCKmLjEY0xi/Kts3e/923T5UKy3M4WV4pWTmopJ8WHv39xR3MMXYFowGtq62sevfwD3rB81k04hZIGYMfVv2JJuNxuP2qI9cS4aN8SDESqyH8wsBc/0tRp/s8ZYuYZrrpubIb37AC9/rQSCd58WralWQHVe3puOgt8xWxpCGCNMxBZAeWbbk27+aSMq4Ry+NsSYZmblkW0kkX/5vTjmGFjwDIMIlpJWtYbkj39qq/aDkGj8csiEsukK3qAsLqQKo5VmayMjJNaVRpBk7juPFZlGxTCnH2YOY11KwC21AdL18+y+FCkk2zM5IbyoHQfzTCmJikjJkdehBGx6UO4HijbEzPHGRGFAJsRdvkfbvRv3EZc9wxlw7RKbHSbe/wBKyrLsvnxERjS1oidZJt6gf6VrOfRO0VkfQzXAYDYexrKcVw9i8NJcsHjka7hGtq8itGQlgcjhQDEGRnmQgkg39rU1ukDRu+IZiOWTyzcDf+ppR4WzOKCfEdClgVjUFm67296f8BgFmImdfTpIAbqt6BFvg7PpDHHBcsGLBL9l7fS1H8ryVYGZidbO2piR+gFfMJlUcEzhFsCCdRN7ew8Xr5LnWmTlkEoVuCATb5ntTuRFmmiRmMm4uLLSxnGUqQXhw68xDq0X7+4+VMzYRpX0gWsAf1qlmeNTCxui2eU73v36de9T5Iy3HLiHRpXT0km9u307UWyHi+T7ucKTubBXNvSvf60dyjhn76jsxkhUm3ptZ/Nx3NWM4+y+JRridlCD1qd7+/tUBX4pxAwpicqZFWOyt0Go+RXvJM0w2Jw5eeNWeO/xDZb+P9aqZ9kszwpBzRJYbdrd+ve1KuOyzE4SM+oaJRZtO/09qhD/AArjYkzK8Y9NivXb6VqWZkIhltuLEk1jXBGRSNNHMVvGvq677e1alxPmUSQHmONwPSDub0dyBOOxYx6zwgWTSNBI2uNx+9ZTmeCkgfTIhQ9RcEX9we49xWw8OYHDsnMhZitwSCentah/2k4D7zFqVbND38qev6Hes13FCXjc7M+EjLE81CQb9Da1m/54NbIM5VY1LW+EdN97b/SsBSBkDBtt6ccBxSmiKNla4ADNtsOlC5Jl/inPvvGFcpc2awNtvegPBOeMA2Fc3DbIpGx9qv5nmuGgkSHSTFclve+/TvSViMfoxDSwekBiU9hW6AdsVw1K0okxZWGIflU3J8ACjmQ8LwO4lkQlR/Zo3j+8R5oRl2I14dcVKGeQfDqubt7LTrw5gJ5LSSsENrlLdPa9ZInkzlUOgKQBtsK6i3/TI23LWPeurVFZ+aYMI7i6i/t3PyHetV+yXLOUk3PiMcjEaXdd9Nugv03vQThDOFw7etEZDsSVFxfa4PtRTiTO7ymNW1AWKurdbjb+vStyVGUx/I/KnZt2FrAddz5PigXEmOnmRVgEpHVgmmzAdQT8+1XuBMaGwj84qpVzuSBcEA3JobmHEScx0EiBQNI32HlvnasM0eM5zMRQ7pZbFVINybWuLHvWS5tizK2qwXYDbwK1riyJcRhI44o76itnA0gX6EH8zWHQUkcacMSYWJHUXAur97D8rXsNj/WkhXybUsisqljcWFr3+netAy2HHzK/NBTQt45HA9JHYDtt3qh9l+WBnE7b6DZR7+T4pr+0HPjCYVQehiSSOh7W/XepvsiRmOaYvEm/MuU1G7dbn3PX9aEGMEXUn5U84zASuJpLoI9g3g3A/ekPEJocqO1SAO8KY8JMjTMRGG38H5+1bHkrNNqliKmJrEfL/Wvz7HKQDW4fZZhJYsH+Jqs4JRT2B7/Wpog/iM9gDct2CnTe5HpFvJoLh8lilDShmtrJUA3C+WA6b+PeikWBBY3UFBbUH72/3r3mWJeNOaojCKbi52K99v5oTETcs4VljczLoj1SHVrHqK36jfYU/O4WMIpJt32t8zSfxjmmJbky4VAyP6dYHpsR039/6Uu5ZxkYnmgnBuW2bqEPfYD4aiNOTl6dLODfqfNvFZhxvxCysyRejcbDr7b/AMUGbiuWByImLKd7HoGHcd9Pe1B8DjXmxcbSNYtIATYbXNun1pI2XJMXLHhLyXMrrqLkjYdgPpSdnWc4ZJPw3Zm5ZVmcGwe/j2p0zpByuUFYgLpv07bX81l8nCmJDGMkWY/F+9Z1Ekanw5mbyYNGt6gqm6i29v8AWhuZZ/ZxIwb1go6XGkPcaT7X80Lw5OEwkOFV7zSMRq32BN+nbfaqeXcIzPix94JEeo6gL+o9QR7X71WVBLFZdJqW59KXd99yD0HvuaVOIchxIZpNaFXUtpB6W7W6XtWh5xjxGrlN2BCD5e5P1rPvtDx0ZMYiJHo3Hbe2/uSL0oj3wE5MjAvpWJOYdAvq9qtYXPsJJjrypqU7IW6A/Kh32ayScx4kICuPW1r2FCuJsjOGnKggg+pT5FVIrNkyqKCBZTG6jUSbXFlJHSk3Cwz4maVeawiHxW3ueoAqXhDOcK+FEMhUyHdgdvrfvXzDZvyi6rchTY2AAsOm/c968p5NFWjSVi1mkFyOtr6b/wDPrVbLeEZsRE08Tr6WI0m4Oxoh92blMWHV2ZD9Qf5o79n0zxDExFdSltYvtfUO37UxdSChVx+Q47ESWdASosCNgbf1r5guCsQJljljIBFyR2H+taXlOIaNBzlAsxA3v16b0bxuY8tdd/SvUnt/tW7sKKGVZfDAliFUKLDV2+nmqOZcWNCQQVdT2HtQ/jPMeYqHCvqN/VYXFjQfM8tlSAMzq224A3F61FLgGXmz0SetJWCtuAT08j9a6sudxc9t/NdTTIPoO3YbVbwOA1rI1wOWuo3vv7bV9rq0yJcDIzaIySY2YBhe3fzTU/A8Wo6WY2O4J2I+orq6vKaNJjWcNEskZBf8JQtr+ncWvp7mwpO+0HHKYnjUelgGJ6dCBa1+nevtdSAhokuEeKRT8dmABNiPB96bftNbU0ca7ERLfxf2rq6mtysq8Bn72jQyXZla5udiD0/Q0B4x4ZfDTHoQ5uAD0rq6ruAtzRFWKsLEda/SWVzacDCyLqvGm17dh3Nfa6pkSYbL+bqeT4GWxAJvf2PigH2gyBMNpOoJYL6bbrf9jXV1ZZFHhXMOZgYlC7AlCT2s25A8+9AM9y9ZcXyLAAIWBHUixO57k11dWkQJngw94mCMFG0oJ/dbUyZFwNDiQ0olYRo4K2UBr27m17V1dQQ2w4uKbWgJLQkarjY+DQ6bC3kEjEm24HtXV1YYoSp87VMzV3uY9YFvB7ED51qciafWjXJtu3a/j3rq6tEZ1x/zx/Z25b7sx+LYjoCdqB5dwtPiipZxylYbnrY7kW+ldXUWQyyZeqziDBRqjDaVhtcbbb7mpuLOHklQtATzFFiD8O3z8+1dXVVuVmUzDQ5DLZlO9j/wUZyqQSH07sBfQb6T+9dXUzimhT3DseZXFpB062PW4+W3ajPB+JVsVYk6XjI+qkfwa6urkxbTo1IOZtkq3U7tc77m3X+tW8fl6ywOBtGxC79vJtXV1dK5M3sJ8mBMClUeyk2uL362oHnMkkd1kkZhtaxNdXV6RZloXjgUP5iK6urq2R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AutoShape 32" descr="data:image/jpeg;base64,/9j/4AAQSkZJRgABAQAAAQABAAD/2wCEAAkGBhQSEBQUExQUFBUUFBQUFBcYFBQUFBQUFBQVFBQUFBcXHCYeFxkkGRQUHy8gJCcpLCwsFR4xNTAqNSYrLCkBCQoKDgwOGg8PGiwkHSQsKSksLDYpLCosKSwsKSwsLCwsLCwsLDIsLCwpLCwsKSwsMCwsLCwpLCwpLCwsLCwsLP/AABEIAK8BHwMBIgACEQEDEQH/xAAbAAABBQEBAAAAAAAAAAAAAAAAAQIDBAYFB//EAEEQAAIBAgIHBQYDBQYHAAAAAAABAgMRBDEFBhIhQVFxMmGBkbEHEyJCocFSctEUI4KS8BVDYrPC4SQ0U6Ky0vH/xAAaAQACAwEBAAAAAAAAAAAAAAAAAQIDBAUG/8QAMREAAgIBAwIDBgUFAQAAAAAAAAECAxEEEjEhQQVRYRMycZGhwSJCgfDxFFJyseEz/9oADAMBAAIRAxEAPwD3EAAAAAAAAAAAAAAAAAAAAAAAAAAAAAAAAAEbABQIKuOpx7U4LrJIpVdZsNHOtDwd/Qi5RXLLI1TlxF/I6gGera+YSPzt9Iv7lOftLwyy2n5Ii7I+ZYtLd/aa0DKrX+js7TcUrXttNy8rDsP7RMLJb5W67vUPaRB6a1djUAcehrbhp5VY+a/Uu09K0pZTRLfHzIOma5iy2BFHExeUo+aJFIlkraaFAAAQAAAAAAAAAAAAAAAAAAAAAczS+nYYdNytZebfJLizNYn2jx+VS/lX3kQc0jRDTzmspG4A81re0Wq8k/ovsUa2vOIlxa8X9rC3vyL1oZd2j1hshqYuEc5xXWSR4/V1kryzn9W/UqVNJ1HnNi3y8ixaFd5fQ9jqabor+8j4b/QglrNQXz+e71PHJ4qTzlJ+LInMW6RP+jr9T1jEa+YeOTv4ooVvaTTXZiv+5/Y81uJcX4vMsWmqX5fqzeVvaZL5Yr+X9ZHOxHtDxEsnboo/oZJyEUhY9WWqutcRXyO7iNb8TLOpL+aS9GihU0zVec5Pq2/Uo3GOQbV3Jp7eOhYqY6bzk/QgdVvNvzYxsa2Cilwgcm+WOciOcxJSIakhkS6qnw+BUhMi/tBKys3lv3CQkNogmWVMkhXaybXRtFaLHoRMuw0tWjlUn/M2WaWtWJjlVf0OSJci4RfYMs0lH2g4uPzJ+f6nRoe1Suu1GL8f1RiLksMLOXZhJ9E2R2pfyRcFLlL5HoWH9rj+el5f/ToUPazQfajJeDPOKWr1eX921+ZpepZhqrP56lOPS8n9CDuhH8/3F/Sxl+Q9Ow/tIwkvnt13ep0KGuWFllVieVQ1bortVJy6RUV9SWOi6Ecqd/zSb9Cp62K4ef0/ga8MUu2P1PYKelqUsqkfMswmmrp3XceSQ0hKKUINRXCMV6I9J1Z2v2WntJp/Fuaafadr37rF2n1LtlhoyazRLTxUk++DqAAG05gFPSePVKDbaW69+S5livWUY3f9M8v1u1jdabhB/Anvf4mvsiucsdEatNR7R5fCOdpzTDr1G9+yt0V3c33s5cpDWxLkUsHYDaFTGBcYh8pDHIa2NbEDBsVMaKADrjWxGxtwAW4XEuIxADY1sSUhYQbyTfRXFkeBGNbOhR0DiJ9mlPxVvUv0tSK77bp0+slfyQnJLkRnZMgqM2VPUmC7de/dCP3Zbp6r4OOcalT80lFfQpepqjzIeyT4R50+P9cSfDYecuzGUuib9D0mjhaEOxh6S72tp/UneOkluaiu5KKKJa+vt1Jx00zB4fVvESypSX5vh9S/T1Nq/POnD+K78kaCrj48Z38WyB49cIt/QzPXTfCNMdKUaeqNJdqtKX5Y2+rJoaCw8fklL80vsiSWJm8opdbsjcajzlbokil6i18stWniizClCHZp04/w3fmxKmkbbnNLuVl9EVP2O/abd+be7wJFgkuBW5Z5ZbGpISWPi8tqXn9yxhaXvItqy5JuyIHSSIqrknCz69+8h0fBc49OhJKg/wAd/wAqSX1uRTwied31kyypjXLfyXoSUn2FgtalYFLH0Xy95/lTPVjzbU//AJ2n/H/lyPSTt6B5rbfn9keZ8X/9l/j92AkpWV2KZHXXWhUounB/G8+42TntRzaqnbLajla6603bpU33SfJcur9DENhUm27t3b3sRsqisc8ncjFQW2IlxrkLcYyQCpiMS4KQhjWxLiiXGIcgY3aBMQCtCWFbGMWRkuHw7nKMIpuUmkks22baGpuHpRj75yqTa3pS2Y34pW32DU7QKpU/2mrubT93HlF/N1fDu6k+NxbbcnxyX2MGq1Dr6R5HXF2SwuENpYTDw7OGp/xXn6k/7Y12Ywh+WKRQwtdudpWS8fqWsXCLVlv78t/dbgc2V9r5kavYxjLDX3Eq4x/NP62K08bFcb9E2RRwi5EioIpbzyzQoRRHLHcot9dwx1qjyUV9SdRSfVeXeO2RZRLouxUdObzk/Dd6CLBLjv67y7siWFuHuKqwyXAf7omsJYMj3EewNaJWhrQhpkMlweXoDRI4ibI8k8kMkNcMiWURVAaZLJE4jHEtqh09fQhr07dODJxZHcmdLU9f8ZT6T/8ABnpBjdQtH9us1/gj6yfobI9BoYuNXXv1PK+KWKd+F2SRS0ljNhWTs39FzPNdbMOveXUXl2nfe+R6TpbR3voWT2ZLfGXJ8nzRkFpLYlKjiYWa3N2vF99uRXfOULFKXHYs0KTg9nV913+J5+NbNxpPUqFVbeGkk38t7wfR5ox2kdG1KMrVIOPLk+jyNEZpmpST4KzkN2hrkNuSGOuFxoAA8RDbhcAHpCXGuQ1yEA9s0Wp2rn7RU25r91T3y5Teah04vu6nI0NoqeIrRpwzeb4Rjxkz0nEbNClGhS3KK3vi+bfe8yi61VxyyLzJ7Y8v6EWlcdtysuzHL9TlS3sfUlfd5gonn5zc25M6NcFXHCIFHe+g7DO0beXiOivi8B7RDPQtb7CJCtDgsLJDJGnz8Ooth2yFgyGRgliTZBQFkeSOwOJKqQrgln+gZDcV9kPdja2kKcc5Lw3sqVdPL5YN9dyJKEmSWX2L3uhHTSz+u449TSdWWVo9F92V50ZS7TcurbLFV5smoyOtV0hSjf4k+5fEQVtYOEIbubsvOxSjhESrDlkYxQ9nmEcZVm97UVyS+5YhTcmoq7baS5jIRsaLUzRvvK+2+zTV/wCJ5fr4FlcN8lGPchdYqa3N9ja6LwKo0YU18qV+98X5lsAPSpKKwjxUpOTcnywOPrFq/HEw3WVSK+GX+l9x2AFOCmtsuCVdkqpKcHho8np16uHqNJuEou0o8L96O9htZYVY7OIgrPde14v9Du6zatrEQ2o2VWK+F8JL8Mv14HnjpyU9iSs4uzUt2zxdzjTjZp5YXB6aqdOthuaxJc+aOxpTUGnVW3hpqN99r7UPDijGaS0LWw7tUg1yecX0aNBhNJTpP93Jrf4PqjQ4TWenUWxXglfja8X1XA01355KJ1Trf9y+p5gIej6R1EoVlt0JbDe/dvg/DgYvS2rVfDt7cG4/ijvj/saFNMrUlLg5gbQy4lyZIdtElGk5NJJttpJLNt7kkRRPQNRdXVCP7VVVt37pPgvx9Xw7upCUsIjKW1ZOtoTRSwOH32dap2uvCK7l6lKvVbfe/wCrljHYxzk5PLgu4pJX3nB1F3tJehroq2rdLl/vAsIjrDlEd7syNl7ZBFfF4DmieFC8uHZHSoJcU/O3mGHgi5rJDsiqAlTFwjnKK6b39CpU0uvli5AotklGUuEXdgNhf1uOVPSFR5Wj9WQThKXalJ+O4kq/Mmqpd2darjIQzlH1ZTqaZXyxcu97kVo4RLgSKiS2xRYqorkjqaRqyytHpvZWnTlLtSk+rL3ugcCSaXBYklwUFhR8aBa2AUR7hkCojtgm2QaI5Ai2RGiRjWNAMZ6Vqzoz3OHin2pfHLq8l4KxiNXNHe+xEVb4Yval0jw8XZHpp1/D6ubH8Dg+L38VL4v7AAAdY4AAAAAGd1q1ZVePvKatVium2vwvv5M0QEJwU1hltVsqpbo8njE4tNpppp2ae5prNMcpG81u1V98nVpL94l8S/6iX+r1MHCm72e7m3uscuyHs3hnoqLlet0f1RZwmPnTd4Sa9PI0GC1ui1s1o271vXiuBk5y37t655CQkrq+V95UpOPVFs6YWco1mkNTsNiVt02oN8YWs+qyMXpbUrEUXdR95HnHPxRfw2OnBucZuLurpdnf9DUaI1sU/hrWT4S4S7u5l8LzPOmyvquq+pktU9Up1qqdWMo0ob5XTW2+EFfNc+422l8Zd7C3Rj9f9kXsdj1CPw2u8l9zN1qje7nmZdXd+REdPB2S3vjsNbu+4ekNihxzGdBjK1eae63kQx0lLjGL6XJJU79410yXQmlHHVDJ6QqPJKP9d9yvOMpdqTZa92LsDyTW1cIqRwyHqkWNkRoWR7iH3YqiSWEsLIZGqIthwjABgjQ9oaAxtgsKAxjRGKxrYxjGNkOZLgsI6tSMFnKSXRcX5E4rLwgk1FZZsdSNHbFF1HnUe78qy+tzSkdCioRjFZRSS6IkPT01+zgonib7XbY5vuAABaUgAAAAAAAFXSWPjRpucuiXNvJHnesuiKtNxlKKUJpuKj/dvPZl4NHoWltGxr0pU5Nq+TWcWsmjm4bVe+/E1ZYiytFSWzBLvim7vxMl9UrH/r08zo6TURoWc/Fea7YPL6tZJWXjzGKZstYPZy7ueHl3unJ5flf2ZjqlJ057NSMk096yfgY51uHRnYr1ELesH/wkdW8NnKzb6vLf4DYRLH9n3SnG8otXy+JLvXLvGRkuhkc12NsYNlqhjZQ43XJ/bkX8DiNtX433r0ORa5JQrbEk1496KZJSXqScPI7qFGwmmk1kxxmKBGhNkcAgyMsJYcNYySGtDWOYjETQ2wWFABjWIxzGsBoRjRWIMkgBiCOQxiMYwcybDYGpUdoQb8NxJJt4QOSissrs1Oo+jrylVay+GPV5vyIcHqVUlvqSUFyzZrtHYCNGmoRyXHm3xOppNLPepzWEjja/XVut11vLf+i0AAdo86AAAAAAAAAAAAAAAABn9cMNQdFyqwTllF5Sv15GgMPrdiJrEfHGUqeyti0W1vSva3G9zNqpuNbwsm3Qw33LrjHX/hlKtV7V77LWVt1uSXcFNKtGTmtnZt8a3XbyTXF55FzHaEk99O6eexO8Wr7+O9IjnFKKit6XH8Tfal4+iRwOF15PWqUZ+6Udq27gv6uMqVCWvG39ZFCVa7JwjuJzeEdjQ+Os9h5N7u58vE7NzJUzQ6Pxm3Gz7Sz7+8hdXj8SMj6lxsbcGxtzKGBWxrYXEGSQjYgrEaESAQBGAwbGsVsWnTcnaKcnySuNIfBGI2d3B6pVZ752prv3y8kd7BaqUYb2nN85ZeWRtq0Vs+2F6mK3xCmvvl+hicNgalV2pwcu9LcuryO7gtR5PfVmo90d788kbCMElZJJcluQ46VXh1ces3n6HKu8Vtl0gsfVnJwuq2Hhv2Np/wCJ3OpCmkrJJLuVhwG+FcIe6sHNnbOz322AABMrAAAAAAAAAAAAAAAAAAAAAAAAOLrRot1aN4RUqkcuDcX2op/buM9hdUK9ae3WcaS5dqT8FuRuwMtmlhZPdI20662mGyGPj3OPo7VWhR37O3L8U/ifgsl4I4+sfs/p1W6lC1OebjlCX/q/obACz2MNu1IrWqtU9+55PEcThZ0ZuFSLjJcH634okw1dxkms/Vcj1vS2haWJhs1I35P5o9GefaU1WrYarBwSmpStB2ur2btJcNyfkc+6iUF5o7Wn1sLej6P98EsJ3V1x8/EcRSxUNtxVrp/Fbek8romscZxwzoDRB1hrYhiXAt4TRVWp2IO3N7l5s7eD1O41Z+Ef1ZfXprbPdRRbqqqveZmLHRwmrlap8uwuct30zNlhNF06XYgl35vze8tHSq8NXNj+RzLfFXxWv1Zn8HqdTjvqSc3y7Mf1O3h8LCCtCKiu5WJQOjXRXX7qwcu3UWW+/LIAAFxSAAAAAAAAAAAAAAAAAAAAAAAAAAAAAAAAAAAAAAAAAAAABntZMTs1aW1f3bVn/Mtu3fs2+poSOvh4zWzOKkuTSa+pXbBzjhFtNirmpNZMVjtDwxFdyw0Evhtfswv+KW7dfcreJzqdGan7qUJKayVnvXc8mej0qMYq0UorklZDrGOzQqzq31+nyOhDxKUPwpZXbr1+ZjsHqxVnvlaC78/I7+C1fpU9+ztPnLf9DpgW1aOqrhZfqZrtbbb0bwvQRIUANZjAAAAAAAAAAAAAAAAAAAAAAAAAAAAAAAA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8" name="Picture 4" descr="F:\DCIM\100DICAM\DSCI3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61" y="3708912"/>
            <a:ext cx="1776048" cy="13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Gerade Verbindung 53"/>
          <p:cNvCxnSpPr/>
          <p:nvPr/>
        </p:nvCxnSpPr>
        <p:spPr>
          <a:xfrm flipV="1">
            <a:off x="3534510" y="3727938"/>
            <a:ext cx="1881552" cy="156505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3640015" y="3763108"/>
            <a:ext cx="1793630" cy="1459537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DCIM\100DICAM\DSCI3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60" y="2126285"/>
            <a:ext cx="1776048" cy="13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DICAM\DSCI37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8" y="2614261"/>
            <a:ext cx="2672862" cy="20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CIM\100DICAM\DSCI37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4" y="2662614"/>
            <a:ext cx="2584940" cy="193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feld 59"/>
          <p:cNvSpPr txBox="1"/>
          <p:nvPr/>
        </p:nvSpPr>
        <p:spPr>
          <a:xfrm>
            <a:off x="3418609" y="1124601"/>
            <a:ext cx="216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deine Stichwörter</a:t>
            </a:r>
            <a:endParaRPr lang="de-DE" sz="3200" dirty="0"/>
          </a:p>
        </p:txBody>
      </p:sp>
      <p:sp>
        <p:nvSpPr>
          <p:cNvPr id="61" name="Textfeld 60"/>
          <p:cNvSpPr txBox="1"/>
          <p:nvPr/>
        </p:nvSpPr>
        <p:spPr>
          <a:xfrm>
            <a:off x="3359994" y="5180781"/>
            <a:ext cx="2167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ganze Sätze aus dem </a:t>
            </a:r>
            <a:r>
              <a:rPr lang="de-DE" sz="3200" dirty="0" err="1" smtClean="0"/>
              <a:t>Lesetext</a:t>
            </a:r>
            <a:endParaRPr lang="de-DE" sz="3200" dirty="0"/>
          </a:p>
        </p:txBody>
      </p:sp>
      <p:cxnSp>
        <p:nvCxnSpPr>
          <p:cNvPr id="63" name="Gerade Verbindung 62"/>
          <p:cNvCxnSpPr/>
          <p:nvPr/>
        </p:nvCxnSpPr>
        <p:spPr>
          <a:xfrm flipV="1">
            <a:off x="3317625" y="5427840"/>
            <a:ext cx="2180493" cy="160019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3194533" y="5392665"/>
            <a:ext cx="2215662" cy="158261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 txBox="1">
            <a:spLocks/>
          </p:cNvSpPr>
          <p:nvPr/>
        </p:nvSpPr>
        <p:spPr>
          <a:xfrm>
            <a:off x="457200" y="13815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Vergleicht: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40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" y="163862"/>
            <a:ext cx="8765627" cy="657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010861" y="2847932"/>
            <a:ext cx="1152128" cy="63094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</a:rPr>
              <a:t>S 3</a:t>
            </a:r>
            <a:r>
              <a:rPr lang="de-DE" sz="700" b="1" dirty="0" smtClean="0">
                <a:solidFill>
                  <a:srgbClr val="C00000"/>
                </a:solidFill>
              </a:rPr>
              <a:t/>
            </a:r>
            <a:br>
              <a:rPr lang="de-DE" sz="700" b="1" dirty="0" smtClean="0">
                <a:solidFill>
                  <a:srgbClr val="C00000"/>
                </a:solidFill>
              </a:rPr>
            </a:br>
            <a:endParaRPr lang="de-DE" sz="1100" b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7085" y="2847932"/>
            <a:ext cx="1152128" cy="63094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</a:rPr>
              <a:t>S</a:t>
            </a:r>
            <a:r>
              <a:rPr lang="de-DE" sz="2400" b="1" dirty="0" smtClean="0">
                <a:solidFill>
                  <a:srgbClr val="C00000"/>
                </a:solidFill>
              </a:rPr>
              <a:t> 3</a:t>
            </a:r>
            <a:r>
              <a:rPr lang="de-DE" sz="700" b="1" dirty="0" smtClean="0">
                <a:solidFill>
                  <a:srgbClr val="C00000"/>
                </a:solidFill>
              </a:rPr>
              <a:t/>
            </a:r>
            <a:br>
              <a:rPr lang="de-DE" sz="700" b="1" dirty="0" smtClean="0">
                <a:solidFill>
                  <a:srgbClr val="C00000"/>
                </a:solidFill>
              </a:rPr>
            </a:br>
            <a:endParaRPr lang="de-DE" sz="1100" b="1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59333" y="2862304"/>
            <a:ext cx="1152128" cy="63094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</a:rPr>
              <a:t>S</a:t>
            </a:r>
            <a:r>
              <a:rPr lang="de-DE" sz="2400" b="1" dirty="0" smtClean="0">
                <a:solidFill>
                  <a:srgbClr val="C00000"/>
                </a:solidFill>
              </a:rPr>
              <a:t> 3</a:t>
            </a:r>
            <a:r>
              <a:rPr lang="de-DE" sz="700" b="1" dirty="0" smtClean="0">
                <a:solidFill>
                  <a:srgbClr val="C00000"/>
                </a:solidFill>
              </a:rPr>
              <a:t/>
            </a:r>
            <a:br>
              <a:rPr lang="de-DE" sz="700" b="1" dirty="0" smtClean="0">
                <a:solidFill>
                  <a:srgbClr val="C00000"/>
                </a:solidFill>
              </a:rPr>
            </a:br>
            <a:endParaRPr lang="de-DE" sz="1100" b="1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29330" y="5448560"/>
            <a:ext cx="1585737" cy="46166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C00000"/>
                </a:solidFill>
              </a:rPr>
              <a:t>S 1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85714" y="508518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</a:rPr>
              <a:t>S 2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85914" y="50131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</a:rPr>
              <a:t>S</a:t>
            </a:r>
            <a:r>
              <a:rPr lang="de-DE" sz="2400" b="1" dirty="0" smtClean="0">
                <a:solidFill>
                  <a:srgbClr val="C00000"/>
                </a:solidFill>
              </a:rPr>
              <a:t> 2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021590" y="5425110"/>
            <a:ext cx="1585737" cy="46166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C00000"/>
                </a:solidFill>
              </a:rPr>
              <a:t>S 1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02037" y="5425114"/>
            <a:ext cx="1585737" cy="46166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C00000"/>
                </a:solidFill>
              </a:rPr>
              <a:t>S 1</a:t>
            </a:r>
            <a:endParaRPr lang="de-D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1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172198" y="3933928"/>
            <a:ext cx="1037492" cy="38686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-151604" y="3308662"/>
            <a:ext cx="419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Lesen und Infos eintragen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5164309" y="3514224"/>
            <a:ext cx="3979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FF0000"/>
                </a:solidFill>
              </a:rPr>
              <a:t>Stiftfarbe</a:t>
            </a:r>
            <a:r>
              <a:rPr lang="de-DE" sz="2400" dirty="0" smtClean="0"/>
              <a:t> wechseln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evtl. Post-</a:t>
            </a:r>
            <a:r>
              <a:rPr lang="de-DE" sz="2400" dirty="0" err="1" smtClean="0"/>
              <a:t>its</a:t>
            </a:r>
            <a:r>
              <a:rPr lang="de-DE" sz="2400" dirty="0" smtClean="0"/>
              <a:t>  benutzen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nur </a:t>
            </a:r>
            <a:r>
              <a:rPr lang="de-DE" sz="2400" b="1" dirty="0" smtClean="0"/>
              <a:t>ein</a:t>
            </a:r>
            <a:r>
              <a:rPr lang="de-DE" sz="2400" dirty="0" smtClean="0"/>
              <a:t>mal durchstreichen: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evtl. */</a:t>
            </a:r>
            <a:r>
              <a:rPr lang="de-DE" sz="2400" dirty="0" smtClean="0"/>
              <a:t>→/</a:t>
            </a:r>
            <a:r>
              <a:rPr lang="de-DE" sz="2400" baseline="30000" dirty="0" smtClean="0"/>
              <a:t>1</a:t>
            </a:r>
            <a:endParaRPr lang="de-DE" sz="2400" baseline="30000" dirty="0"/>
          </a:p>
        </p:txBody>
      </p:sp>
      <p:sp>
        <p:nvSpPr>
          <p:cNvPr id="2" name="Pfeil nach links und rechts 1"/>
          <p:cNvSpPr/>
          <p:nvPr/>
        </p:nvSpPr>
        <p:spPr>
          <a:xfrm>
            <a:off x="3569663" y="2041409"/>
            <a:ext cx="1354015" cy="545123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/>
          <p:cNvSpPr/>
          <p:nvPr/>
        </p:nvSpPr>
        <p:spPr>
          <a:xfrm>
            <a:off x="6523181" y="5169964"/>
            <a:ext cx="653143" cy="42817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5820592" y="5705588"/>
            <a:ext cx="5275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x</a:t>
            </a:r>
            <a:endParaRPr lang="de-DE" sz="1100" dirty="0"/>
          </a:p>
        </p:txBody>
      </p:sp>
      <p:sp>
        <p:nvSpPr>
          <p:cNvPr id="4" name="Rechteck 3"/>
          <p:cNvSpPr/>
          <p:nvPr/>
        </p:nvSpPr>
        <p:spPr>
          <a:xfrm>
            <a:off x="5159578" y="2360078"/>
            <a:ext cx="36430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melden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 smtClean="0"/>
              <a:t>dein/e</a:t>
            </a:r>
            <a:r>
              <a:rPr lang="de-DE" sz="2400" dirty="0" smtClean="0"/>
              <a:t> Berater/in kommt</a:t>
            </a:r>
            <a:endParaRPr lang="de-DE" dirty="0"/>
          </a:p>
        </p:txBody>
      </p:sp>
      <p:sp>
        <p:nvSpPr>
          <p:cNvPr id="27" name="Pfeil nach unten 26"/>
          <p:cNvSpPr/>
          <p:nvPr/>
        </p:nvSpPr>
        <p:spPr>
          <a:xfrm>
            <a:off x="6517319" y="3146266"/>
            <a:ext cx="653143" cy="42817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6998675" y="4477586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5029197" y="1137987"/>
            <a:ext cx="3974123" cy="5156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Picture 2" descr="C:\Users\berkemei\Downloads\R-1_Lesetext_V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5" y="1405938"/>
            <a:ext cx="3313219" cy="18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el 2"/>
          <p:cNvSpPr txBox="1">
            <a:spLocks/>
          </p:cNvSpPr>
          <p:nvPr/>
        </p:nvSpPr>
        <p:spPr>
          <a:xfrm>
            <a:off x="439606" y="-59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1. Lege Text und Schaubild nebeneinander.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5821738" y="1171345"/>
            <a:ext cx="2549752" cy="1628279"/>
            <a:chOff x="1115616" y="1916832"/>
            <a:chExt cx="6115050" cy="413385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87" b="89862" l="6854" r="95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916832"/>
              <a:ext cx="61150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Ellipse 16"/>
            <p:cNvSpPr/>
            <p:nvPr/>
          </p:nvSpPr>
          <p:spPr>
            <a:xfrm>
              <a:off x="2195736" y="2564904"/>
              <a:ext cx="2160240" cy="2232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3150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-130748"/>
            <a:ext cx="2928937" cy="252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622434" y="-70390"/>
            <a:ext cx="80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x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5222656" y="721973"/>
            <a:ext cx="404421" cy="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596185" y="1084998"/>
            <a:ext cx="2294661" cy="42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2"/>
          <p:cNvSpPr>
            <a:spLocks noChangeShapeType="1"/>
          </p:cNvSpPr>
          <p:nvPr/>
        </p:nvSpPr>
        <p:spPr bwMode="auto">
          <a:xfrm flipV="1">
            <a:off x="827088" y="4065002"/>
            <a:ext cx="7777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258888" y="3942765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563938" y="3922127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5867400" y="3922127"/>
            <a:ext cx="0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00113" y="3260140"/>
            <a:ext cx="576262" cy="68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7</a:t>
            </a:r>
          </a:p>
          <a:p>
            <a:pPr>
              <a:spcBef>
                <a:spcPct val="50000"/>
              </a:spcBef>
            </a:pPr>
            <a:r>
              <a:rPr lang="de-DE" sz="1200"/>
              <a:t>Jahre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0825" y="2455954"/>
            <a:ext cx="554355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 smtClean="0"/>
              <a:t>Wie </a:t>
            </a:r>
            <a:r>
              <a:rPr lang="de-DE" sz="2800" b="1"/>
              <a:t>man Ritter wurde</a:t>
            </a:r>
            <a:r>
              <a:rPr lang="de-DE" sz="1400"/>
              <a:t/>
            </a:r>
            <a:br>
              <a:rPr lang="de-DE" sz="1400"/>
            </a:br>
            <a:endParaRPr lang="de-DE" sz="140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31913" y="4368215"/>
            <a:ext cx="2089150" cy="2424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1600" smtClean="0"/>
              <a:t>Lern-Aufgaben</a:t>
            </a:r>
            <a:r>
              <a:rPr lang="de-DE" sz="1600"/>
              <a:t>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1600"/>
              <a:t>- einem Ritter dienen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de-DE" sz="1600"/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de-DE" sz="1600"/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de-DE" sz="160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547813" y="3658602"/>
            <a:ext cx="15843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 dirty="0"/>
              <a:t>Edeljunge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52863" y="3658602"/>
            <a:ext cx="15843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/>
              <a:t>Knappe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300788" y="3633202"/>
            <a:ext cx="15843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/>
              <a:t>Ritter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635375" y="4353927"/>
            <a:ext cx="2232025" cy="247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de-DE" sz="1600" smtClean="0"/>
              <a:t>Lern-Aufgaben</a:t>
            </a:r>
            <a:r>
              <a:rPr lang="de-DE" sz="1600"/>
              <a:t>: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de-DE" sz="1600"/>
              <a:t>- ritterliches Verhalten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de-DE" sz="1600"/>
              <a:t>- Jagen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de-DE" sz="1600"/>
              <a:t> Reiten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r>
              <a:rPr lang="de-DE" sz="1600"/>
              <a:t> Schwimmen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de-DE" sz="1600"/>
              <a:t>- Kämpfen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154738" y="4353927"/>
            <a:ext cx="208915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1600"/>
              <a:t>Aufgaben: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1600"/>
              <a:t>- </a:t>
            </a:r>
            <a:r>
              <a:rPr lang="de-DE" sz="1600" smtClean="0"/>
              <a:t>in den Krieg ziehen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1600" smtClean="0"/>
              <a:t>- um </a:t>
            </a:r>
            <a:r>
              <a:rPr lang="de-DE" sz="1600"/>
              <a:t>Arme und </a:t>
            </a:r>
            <a:br>
              <a:rPr lang="de-DE" sz="1600"/>
            </a:br>
            <a:r>
              <a:rPr lang="de-DE" sz="1600"/>
              <a:t>  Hilflose kümmern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de-DE" sz="1600"/>
              <a:t>- Kirchen </a:t>
            </a:r>
            <a:r>
              <a:rPr lang="de-DE" sz="1600" smtClean="0"/>
              <a:t>schützen</a:t>
            </a:r>
            <a:endParaRPr lang="de-DE" sz="1600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-36513" y="3849102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Geburt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532813" y="3849102"/>
            <a:ext cx="900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Tod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203575" y="3272840"/>
            <a:ext cx="576263" cy="68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14</a:t>
            </a:r>
            <a:endParaRPr lang="de-DE" sz="1600"/>
          </a:p>
          <a:p>
            <a:pPr>
              <a:spcBef>
                <a:spcPct val="50000"/>
              </a:spcBef>
            </a:pPr>
            <a:r>
              <a:rPr lang="de-DE" sz="1200"/>
              <a:t>Jahre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580063" y="3272840"/>
            <a:ext cx="576262" cy="68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21</a:t>
            </a:r>
          </a:p>
          <a:p>
            <a:pPr>
              <a:spcBef>
                <a:spcPct val="50000"/>
              </a:spcBef>
            </a:pPr>
            <a:r>
              <a:rPr lang="de-DE" sz="1200"/>
              <a:t>Jahre</a:t>
            </a:r>
          </a:p>
        </p:txBody>
      </p:sp>
    </p:spTree>
    <p:extLst>
      <p:ext uri="{BB962C8B-B14F-4D97-AF65-F5344CB8AC3E}">
        <p14:creationId xmlns:p14="http://schemas.microsoft.com/office/powerpoint/2010/main" val="148913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172198" y="3933928"/>
            <a:ext cx="1037492" cy="38686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5164309" y="3514224"/>
            <a:ext cx="3979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FF0000"/>
                </a:solidFill>
              </a:rPr>
              <a:t>Stiftfarbe</a:t>
            </a:r>
            <a:r>
              <a:rPr lang="de-DE" sz="2400" dirty="0" smtClean="0"/>
              <a:t> wechseln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evtl. Post-</a:t>
            </a:r>
            <a:r>
              <a:rPr lang="de-DE" sz="2400" dirty="0" err="1" smtClean="0"/>
              <a:t>its</a:t>
            </a:r>
            <a:r>
              <a:rPr lang="de-DE" sz="2400" dirty="0" smtClean="0"/>
              <a:t>  benutzen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nur </a:t>
            </a:r>
            <a:r>
              <a:rPr lang="de-DE" sz="2400" b="1" dirty="0" smtClean="0"/>
              <a:t>ein</a:t>
            </a:r>
            <a:r>
              <a:rPr lang="de-DE" sz="2400" dirty="0" smtClean="0"/>
              <a:t>mal durchstreichen: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evtl. */</a:t>
            </a:r>
            <a:r>
              <a:rPr lang="de-DE" sz="2400" dirty="0" smtClean="0"/>
              <a:t>→/</a:t>
            </a:r>
            <a:r>
              <a:rPr lang="de-DE" sz="2400" baseline="30000" dirty="0" smtClean="0"/>
              <a:t>1</a:t>
            </a:r>
            <a:endParaRPr lang="de-DE" sz="2400" baseline="30000" dirty="0"/>
          </a:p>
        </p:txBody>
      </p:sp>
      <p:sp>
        <p:nvSpPr>
          <p:cNvPr id="24" name="Pfeil nach unten 23"/>
          <p:cNvSpPr/>
          <p:nvPr/>
        </p:nvSpPr>
        <p:spPr>
          <a:xfrm>
            <a:off x="6523181" y="5169964"/>
            <a:ext cx="653143" cy="42817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5820592" y="5705588"/>
            <a:ext cx="5275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x</a:t>
            </a:r>
            <a:endParaRPr lang="de-DE" sz="1100" dirty="0"/>
          </a:p>
        </p:txBody>
      </p:sp>
      <p:sp>
        <p:nvSpPr>
          <p:cNvPr id="4" name="Rechteck 3"/>
          <p:cNvSpPr/>
          <p:nvPr/>
        </p:nvSpPr>
        <p:spPr>
          <a:xfrm>
            <a:off x="5159578" y="2360078"/>
            <a:ext cx="36430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melden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 smtClean="0"/>
              <a:t>dein/e</a:t>
            </a:r>
            <a:r>
              <a:rPr lang="de-DE" sz="2400" dirty="0" smtClean="0"/>
              <a:t> Berater/in kommt</a:t>
            </a:r>
            <a:endParaRPr lang="de-DE" dirty="0"/>
          </a:p>
        </p:txBody>
      </p:sp>
      <p:sp>
        <p:nvSpPr>
          <p:cNvPr id="27" name="Pfeil nach unten 26"/>
          <p:cNvSpPr/>
          <p:nvPr/>
        </p:nvSpPr>
        <p:spPr>
          <a:xfrm>
            <a:off x="6517319" y="3146266"/>
            <a:ext cx="653143" cy="42817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6998675" y="4477586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-36649" y="6514187"/>
            <a:ext cx="428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eigenen Sachtext zum Schaubild schreiben</a:t>
            </a:r>
            <a:endParaRPr lang="de-DE" dirty="0"/>
          </a:p>
        </p:txBody>
      </p:sp>
      <p:sp>
        <p:nvSpPr>
          <p:cNvPr id="21" name="Smiley 20"/>
          <p:cNvSpPr/>
          <p:nvPr/>
        </p:nvSpPr>
        <p:spPr>
          <a:xfrm>
            <a:off x="7297557" y="5705567"/>
            <a:ext cx="527538" cy="457200"/>
          </a:xfrm>
          <a:prstGeom prst="smileyFac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links und rechts 25"/>
          <p:cNvSpPr/>
          <p:nvPr/>
        </p:nvSpPr>
        <p:spPr>
          <a:xfrm>
            <a:off x="3493458" y="5162444"/>
            <a:ext cx="1354015" cy="545123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472550" y="5701063"/>
            <a:ext cx="769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oder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029197" y="1137987"/>
            <a:ext cx="3974123" cy="5156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Picture 3" descr="C:\Users\berkemei\Downloads\R-2_Vis_Text_Mode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1" y="4548249"/>
            <a:ext cx="3213623" cy="18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el 1"/>
          <p:cNvSpPr txBox="1">
            <a:spLocks/>
          </p:cNvSpPr>
          <p:nvPr/>
        </p:nvSpPr>
        <p:spPr>
          <a:xfrm>
            <a:off x="5517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2. Lege Schaubild und Linienblatt nebeneinander.</a:t>
            </a:r>
            <a:endParaRPr lang="de-DE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5821738" y="1171345"/>
            <a:ext cx="2549752" cy="1628279"/>
            <a:chOff x="1115616" y="1916832"/>
            <a:chExt cx="6115050" cy="413385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87" b="89862" l="6854" r="95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916832"/>
              <a:ext cx="61150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Ellipse 28"/>
            <p:cNvSpPr/>
            <p:nvPr/>
          </p:nvSpPr>
          <p:spPr>
            <a:xfrm>
              <a:off x="2195736" y="2564904"/>
              <a:ext cx="2160240" cy="2232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2380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172198" y="3933928"/>
            <a:ext cx="1037492" cy="38686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-151604" y="3308662"/>
            <a:ext cx="419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Lesen und Infos eintragen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5164309" y="3514224"/>
            <a:ext cx="3979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FF0000"/>
                </a:solidFill>
              </a:rPr>
              <a:t>Stiftfarbe</a:t>
            </a:r>
            <a:r>
              <a:rPr lang="de-DE" sz="2400" dirty="0" smtClean="0"/>
              <a:t> wechseln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evtl. Post-</a:t>
            </a:r>
            <a:r>
              <a:rPr lang="de-DE" sz="2400" dirty="0" err="1" smtClean="0"/>
              <a:t>its</a:t>
            </a:r>
            <a:r>
              <a:rPr lang="de-DE" sz="2400" dirty="0" smtClean="0"/>
              <a:t>  benutzen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nur </a:t>
            </a:r>
            <a:r>
              <a:rPr lang="de-DE" sz="2400" b="1" dirty="0" smtClean="0"/>
              <a:t>ein</a:t>
            </a:r>
            <a:r>
              <a:rPr lang="de-DE" sz="2400" dirty="0" smtClean="0"/>
              <a:t>mal durchstreichen: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evtl. */</a:t>
            </a:r>
            <a:r>
              <a:rPr lang="de-DE" sz="2400" dirty="0" smtClean="0"/>
              <a:t>→/</a:t>
            </a:r>
            <a:r>
              <a:rPr lang="de-DE" sz="2400" baseline="30000" dirty="0" smtClean="0"/>
              <a:t>1</a:t>
            </a:r>
            <a:endParaRPr lang="de-DE" sz="2400" baseline="30000" dirty="0"/>
          </a:p>
        </p:txBody>
      </p:sp>
      <p:sp>
        <p:nvSpPr>
          <p:cNvPr id="2" name="Pfeil nach links und rechts 1"/>
          <p:cNvSpPr/>
          <p:nvPr/>
        </p:nvSpPr>
        <p:spPr>
          <a:xfrm>
            <a:off x="3569663" y="2041409"/>
            <a:ext cx="1354015" cy="545123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/>
          <p:cNvSpPr/>
          <p:nvPr/>
        </p:nvSpPr>
        <p:spPr>
          <a:xfrm>
            <a:off x="6523181" y="5169964"/>
            <a:ext cx="653143" cy="42817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5820592" y="5705588"/>
            <a:ext cx="5275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x</a:t>
            </a:r>
            <a:endParaRPr lang="de-DE" sz="1100" dirty="0"/>
          </a:p>
        </p:txBody>
      </p:sp>
      <p:sp>
        <p:nvSpPr>
          <p:cNvPr id="4" name="Rechteck 3"/>
          <p:cNvSpPr/>
          <p:nvPr/>
        </p:nvSpPr>
        <p:spPr>
          <a:xfrm>
            <a:off x="5159578" y="2360078"/>
            <a:ext cx="36430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melden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 smtClean="0"/>
              <a:t>dein/e</a:t>
            </a:r>
            <a:r>
              <a:rPr lang="de-DE" sz="2400" dirty="0" smtClean="0"/>
              <a:t> Berater/in kommt</a:t>
            </a:r>
            <a:endParaRPr lang="de-DE" dirty="0"/>
          </a:p>
        </p:txBody>
      </p:sp>
      <p:sp>
        <p:nvSpPr>
          <p:cNvPr id="27" name="Pfeil nach unten 26"/>
          <p:cNvSpPr/>
          <p:nvPr/>
        </p:nvSpPr>
        <p:spPr>
          <a:xfrm>
            <a:off x="6517319" y="3146266"/>
            <a:ext cx="653143" cy="42817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6998675" y="4477586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feil nach unten 17"/>
          <p:cNvSpPr/>
          <p:nvPr/>
        </p:nvSpPr>
        <p:spPr>
          <a:xfrm>
            <a:off x="1704891" y="3983614"/>
            <a:ext cx="653143" cy="42817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-36649" y="6372293"/>
            <a:ext cx="428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eigenen Sachtext zum Schaubild schreiben</a:t>
            </a:r>
            <a:endParaRPr lang="de-DE" dirty="0"/>
          </a:p>
        </p:txBody>
      </p:sp>
      <p:sp>
        <p:nvSpPr>
          <p:cNvPr id="21" name="Smiley 20"/>
          <p:cNvSpPr/>
          <p:nvPr/>
        </p:nvSpPr>
        <p:spPr>
          <a:xfrm>
            <a:off x="7297557" y="5705567"/>
            <a:ext cx="527538" cy="457200"/>
          </a:xfrm>
          <a:prstGeom prst="smileyFac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links und rechts 25"/>
          <p:cNvSpPr/>
          <p:nvPr/>
        </p:nvSpPr>
        <p:spPr>
          <a:xfrm>
            <a:off x="3493458" y="5162444"/>
            <a:ext cx="1354015" cy="545123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472550" y="5701063"/>
            <a:ext cx="769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oder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029197" y="1137987"/>
            <a:ext cx="3974123" cy="5156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Picture 2" descr="C:\Users\berkemei\Downloads\R-1_Lesetext_V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5" y="1405938"/>
            <a:ext cx="3313219" cy="18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berkemei\Downloads\R-2_Vis_Text_Mode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1" y="4548249"/>
            <a:ext cx="3213623" cy="18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ieren 21"/>
          <p:cNvGrpSpPr/>
          <p:nvPr/>
        </p:nvGrpSpPr>
        <p:grpSpPr>
          <a:xfrm>
            <a:off x="5821738" y="1171345"/>
            <a:ext cx="2549752" cy="1628279"/>
            <a:chOff x="1115616" y="1916832"/>
            <a:chExt cx="6115050" cy="413385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87" b="89862" l="6854" r="95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916832"/>
              <a:ext cx="61150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Ellipse 31"/>
            <p:cNvSpPr/>
            <p:nvPr/>
          </p:nvSpPr>
          <p:spPr>
            <a:xfrm>
              <a:off x="2195736" y="2564904"/>
              <a:ext cx="2160240" cy="2232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itel 1"/>
          <p:cNvSpPr txBox="1">
            <a:spLocks/>
          </p:cNvSpPr>
          <p:nvPr/>
        </p:nvSpPr>
        <p:spPr>
          <a:xfrm>
            <a:off x="55179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436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Macintosh PowerPoint</Application>
  <PresentationFormat>Bildschirmpräsentation (4:3)</PresentationFormat>
  <Paragraphs>76</Paragraphs>
  <Slides>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Larissa-Design</vt:lpstr>
      <vt:lpstr>Unser Arbeitsweg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Pädagogische Hochschule 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berkemei</dc:creator>
  <cp:lastModifiedBy>Stephan Szubert</cp:lastModifiedBy>
  <cp:revision>246</cp:revision>
  <cp:lastPrinted>2015-03-31T16:48:05Z</cp:lastPrinted>
  <dcterms:created xsi:type="dcterms:W3CDTF">2013-01-03T13:48:25Z</dcterms:created>
  <dcterms:modified xsi:type="dcterms:W3CDTF">2015-04-20T10:33:10Z</dcterms:modified>
</cp:coreProperties>
</file>