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" initials="AB" lastIdx="4" clrIdx="0"/>
  <p:cmAuthor id="1" name="Sara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6" autoAdjust="0"/>
    <p:restoredTop sz="94660"/>
  </p:normalViewPr>
  <p:slideViewPr>
    <p:cSldViewPr>
      <p:cViewPr>
        <p:scale>
          <a:sx n="84" d="100"/>
          <a:sy n="84" d="100"/>
        </p:scale>
        <p:origin x="2392" y="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2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90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09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15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3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42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5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3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3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86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5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F7EC4-D982-440B-9B18-5CA3620900B4}" type="datetimeFigureOut">
              <a:rPr lang="de-DE" smtClean="0"/>
              <a:pPr/>
              <a:t>16.06.16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5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23528" y="744959"/>
            <a:ext cx="8568952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400" b="1" dirty="0" smtClean="0">
                <a:cs typeface="Arial" pitchFamily="34" charset="0"/>
              </a:rPr>
              <a:t>Überschrift: Was hat sich beim Holzfällen in Finnland verändert?</a:t>
            </a:r>
            <a:endParaRPr lang="de-DE" sz="1400" b="1" dirty="0">
              <a:cs typeface="Arial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647500"/>
              </p:ext>
            </p:extLst>
          </p:nvPr>
        </p:nvGraphicFramePr>
        <p:xfrm>
          <a:off x="323528" y="188640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1268760"/>
            <a:ext cx="856895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Warum fällt man Holz in Finnland?	Dort gibt es viele Nadelbäume.</a:t>
            </a:r>
          </a:p>
          <a:p>
            <a:endParaRPr lang="de-DE" sz="1400" dirty="0" smtClean="0"/>
          </a:p>
          <a:p>
            <a:r>
              <a:rPr lang="de-DE" sz="1400" dirty="0" smtClean="0"/>
              <a:t>Was macht man aus </a:t>
            </a:r>
            <a:r>
              <a:rPr lang="de-DE" sz="1400" dirty="0"/>
              <a:t>Holz?	</a:t>
            </a:r>
            <a:r>
              <a:rPr lang="de-DE" sz="1400" dirty="0" smtClean="0"/>
              <a:t>Zeitungen</a:t>
            </a:r>
            <a:r>
              <a:rPr lang="de-DE" sz="1400" dirty="0"/>
              <a:t>, Toilettenpapier, Tische, Stühle und Häuser</a:t>
            </a:r>
            <a:endParaRPr lang="de-DE" sz="1400" dirty="0" smtClean="0"/>
          </a:p>
        </p:txBody>
      </p:sp>
      <p:sp>
        <p:nvSpPr>
          <p:cNvPr id="10" name="TextBox 18"/>
          <p:cNvSpPr txBox="1"/>
          <p:nvPr/>
        </p:nvSpPr>
        <p:spPr>
          <a:xfrm>
            <a:off x="393452" y="5857527"/>
            <a:ext cx="8859068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1400" dirty="0" smtClean="0">
                <a:cs typeface="Arial" pitchFamily="34" charset="0"/>
              </a:rPr>
              <a:t>	Prima</a:t>
            </a:r>
            <a:r>
              <a:rPr lang="de-DE" sz="1400" dirty="0">
                <a:cs typeface="Arial" pitchFamily="34" charset="0"/>
              </a:rPr>
              <a:t>! Schreibe nun einen </a:t>
            </a:r>
            <a:r>
              <a:rPr lang="de-DE" sz="1400" dirty="0" smtClean="0">
                <a:cs typeface="Arial" pitchFamily="34" charset="0"/>
              </a:rPr>
              <a:t>Text zu deinem Schaubild.</a:t>
            </a:r>
          </a:p>
        </p:txBody>
      </p:sp>
      <p:sp>
        <p:nvSpPr>
          <p:cNvPr id="9" name="Rectangle 17"/>
          <p:cNvSpPr/>
          <p:nvPr/>
        </p:nvSpPr>
        <p:spPr>
          <a:xfrm>
            <a:off x="323528" y="5877272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 sz="140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7906"/>
              </p:ext>
            </p:extLst>
          </p:nvPr>
        </p:nvGraphicFramePr>
        <p:xfrm>
          <a:off x="323528" y="2492896"/>
          <a:ext cx="8568952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824"/>
                <a:gridCol w="3156982"/>
                <a:gridCol w="3683146"/>
              </a:tblGrid>
              <a:tr h="265769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Im Jahr 1900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heute</a:t>
                      </a:r>
                      <a:endParaRPr lang="de-DE" sz="1400" b="1" dirty="0"/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Werkzeuge*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  Axt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 Säge</a:t>
                      </a: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err="1" smtClean="0"/>
                        <a:t>Holzvollernter</a:t>
                      </a:r>
                      <a:r>
                        <a:rPr lang="de-DE" sz="1400" dirty="0" smtClean="0"/>
                        <a:t> </a:t>
                      </a:r>
                      <a:endParaRPr lang="de-DE" sz="1400" dirty="0"/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sz="1400" b="1" smtClean="0"/>
                        <a:t>Transport*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Pferd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Fluss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/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err="1" smtClean="0"/>
                        <a:t>Forwarder</a:t>
                      </a:r>
                      <a:endParaRPr lang="de-DE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LKW </a:t>
                      </a: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/>
                        <a:t> </a:t>
                      </a:r>
                    </a:p>
                  </a:txBody>
                  <a:tcPr/>
                </a:tc>
              </a:tr>
              <a:tr h="714862"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Wann:</a:t>
                      </a:r>
                    </a:p>
                    <a:p>
                      <a:r>
                        <a:rPr lang="de-DE" sz="1400" b="1" dirty="0" smtClean="0"/>
                        <a:t>warum</a:t>
                      </a:r>
                      <a:r>
                        <a:rPr lang="de-DE" sz="1400" b="1" baseline="0" dirty="0" smtClean="0"/>
                        <a:t> dann</a:t>
                      </a:r>
                      <a:r>
                        <a:rPr lang="de-DE" sz="1400" b="1" dirty="0" smtClean="0"/>
                        <a:t>?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 Winter:</a:t>
                      </a:r>
                      <a:r>
                        <a:rPr lang="de-DE" sz="1400" baseline="0" dirty="0" smtClean="0"/>
                        <a:t> </a:t>
                      </a:r>
                      <a:r>
                        <a:rPr lang="de-DE" sz="1400" dirty="0" smtClean="0"/>
                        <a:t>Boden</a:t>
                      </a:r>
                      <a:r>
                        <a:rPr lang="de-DE" sz="1400" baseline="0" dirty="0" smtClean="0"/>
                        <a:t> hart</a:t>
                      </a:r>
                      <a:endParaRPr lang="de-DE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 Frühling: Fluss nicht gefroren</a:t>
                      </a: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/>
                        <a:t>        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Januar</a:t>
                      </a:r>
                      <a:r>
                        <a:rPr lang="de-DE" sz="1400" baseline="0" dirty="0" smtClean="0"/>
                        <a:t> bis Dezember:</a:t>
                      </a:r>
                      <a:r>
                        <a:rPr lang="de-DE" sz="1400" dirty="0" smtClean="0"/>
                        <a:t>  Wetter egal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251520" y="6410240"/>
            <a:ext cx="86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" charset="0"/>
              </a:rPr>
              <a:t>Zitierhinweis: </a:t>
            </a:r>
            <a:r>
              <a:rPr lang="de-DE" sz="800" dirty="0" err="1">
                <a:latin typeface="Calibri" charset="0"/>
              </a:rPr>
              <a:t>Berkemeier</a:t>
            </a:r>
            <a:r>
              <a:rPr lang="de-DE" sz="800" dirty="0">
                <a:latin typeface="Calibri" charset="0"/>
              </a:rPr>
              <a:t>, A. u. Projektteam (2016): </a:t>
            </a:r>
            <a:r>
              <a:rPr lang="de-DE" sz="800" dirty="0" smtClean="0">
                <a:latin typeface="Calibri" charset="0"/>
              </a:rPr>
              <a:t>Finnland _</a:t>
            </a:r>
            <a:r>
              <a:rPr lang="de-DE" sz="800" dirty="0">
                <a:latin typeface="Calibri" charset="0"/>
              </a:rPr>
              <a:t>S</a:t>
            </a:r>
            <a:r>
              <a:rPr lang="de-DE" sz="800" dirty="0" smtClean="0">
                <a:latin typeface="Calibri" charset="0"/>
              </a:rPr>
              <a:t>eiteneinsteiger_ </a:t>
            </a:r>
            <a:r>
              <a:rPr lang="de-DE" sz="800" dirty="0">
                <a:latin typeface="Calibri" charset="0"/>
              </a:rPr>
              <a:t>Visualisierung. Aus: Werkstattmaterialien zur </a:t>
            </a:r>
            <a:r>
              <a:rPr lang="de-DE" sz="800" dirty="0" err="1">
                <a:latin typeface="Calibri" charset="0"/>
              </a:rPr>
              <a:t>Schreibförderung</a:t>
            </a:r>
            <a:r>
              <a:rPr lang="de-DE" sz="800" dirty="0">
                <a:latin typeface="Calibri" charset="0"/>
              </a:rPr>
              <a:t>. </a:t>
            </a:r>
            <a:r>
              <a:rPr lang="de-DE" sz="800" dirty="0" err="1">
                <a:latin typeface="Calibri" charset="0"/>
              </a:rPr>
              <a:t>Verfügbar</a:t>
            </a:r>
            <a:r>
              <a:rPr lang="de-DE" sz="800" dirty="0">
                <a:latin typeface="Calibri" charset="0"/>
              </a:rPr>
              <a:t> unter: 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https://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www.ph-heidelberg.de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sachtexte-schreiben.html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 </a:t>
            </a:r>
            <a:endParaRPr lang="de-DE" sz="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6694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23528" y="744959"/>
            <a:ext cx="8568952" cy="3077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400" dirty="0" smtClean="0">
                <a:cs typeface="Arial" pitchFamily="34" charset="0"/>
              </a:rPr>
              <a:t>Überschrift:</a:t>
            </a:r>
            <a:endParaRPr lang="de-DE" sz="1400" b="1" dirty="0">
              <a:cs typeface="Arial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850263"/>
              </p:ext>
            </p:extLst>
          </p:nvPr>
        </p:nvGraphicFramePr>
        <p:xfrm>
          <a:off x="323528" y="188640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1268760"/>
            <a:ext cx="856895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Warum fällt man Holz in Finnland?	Dort gibt es viele Nadelbäume.</a:t>
            </a:r>
          </a:p>
          <a:p>
            <a:endParaRPr lang="de-DE" sz="1400" dirty="0" smtClean="0"/>
          </a:p>
          <a:p>
            <a:r>
              <a:rPr lang="de-DE" sz="1400" dirty="0" smtClean="0"/>
              <a:t>Was macht man aus </a:t>
            </a:r>
            <a:r>
              <a:rPr lang="de-DE" sz="1400" dirty="0"/>
              <a:t>Holz?	</a:t>
            </a:r>
            <a:r>
              <a:rPr lang="de-DE" sz="1400" dirty="0" smtClean="0"/>
              <a:t>Zeitungen</a:t>
            </a:r>
            <a:r>
              <a:rPr lang="de-DE" sz="1400" dirty="0"/>
              <a:t>, Toilettenpapier, Tische, Stühle und Häuser</a:t>
            </a:r>
            <a:endParaRPr lang="de-DE" sz="1400" dirty="0" smtClean="0"/>
          </a:p>
        </p:txBody>
      </p:sp>
      <p:sp>
        <p:nvSpPr>
          <p:cNvPr id="10" name="TextBox 18"/>
          <p:cNvSpPr txBox="1"/>
          <p:nvPr/>
        </p:nvSpPr>
        <p:spPr>
          <a:xfrm>
            <a:off x="321444" y="6001543"/>
            <a:ext cx="8859068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1400" dirty="0" smtClean="0">
                <a:cs typeface="Arial" pitchFamily="34" charset="0"/>
              </a:rPr>
              <a:t>	Prima</a:t>
            </a:r>
            <a:r>
              <a:rPr lang="de-DE" sz="1400" dirty="0">
                <a:cs typeface="Arial" pitchFamily="34" charset="0"/>
              </a:rPr>
              <a:t>! Schreibe nun einen </a:t>
            </a:r>
            <a:r>
              <a:rPr lang="de-DE" sz="1400" dirty="0" smtClean="0">
                <a:cs typeface="Arial" pitchFamily="34" charset="0"/>
              </a:rPr>
              <a:t>Text zu deinem Schaubild.</a:t>
            </a:r>
          </a:p>
        </p:txBody>
      </p:sp>
      <p:sp>
        <p:nvSpPr>
          <p:cNvPr id="9" name="Rectangle 17"/>
          <p:cNvSpPr/>
          <p:nvPr/>
        </p:nvSpPr>
        <p:spPr>
          <a:xfrm>
            <a:off x="323528" y="6021288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 sz="140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14234"/>
              </p:ext>
            </p:extLst>
          </p:nvPr>
        </p:nvGraphicFramePr>
        <p:xfrm>
          <a:off x="323528" y="2492896"/>
          <a:ext cx="8568952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824"/>
                <a:gridCol w="3156982"/>
                <a:gridCol w="3683146"/>
              </a:tblGrid>
              <a:tr h="265769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Im Jahr 1900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heute</a:t>
                      </a:r>
                      <a:endParaRPr lang="de-DE" sz="1400" b="1" dirty="0"/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Werkzeuge*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 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 </a:t>
                      </a:r>
                      <a:endParaRPr lang="de-DE" sz="1400" dirty="0"/>
                    </a:p>
                  </a:txBody>
                  <a:tcPr/>
                </a:tc>
              </a:tr>
              <a:tr h="337777">
                <a:tc>
                  <a:txBody>
                    <a:bodyPr/>
                    <a:lstStyle/>
                    <a:p>
                      <a:r>
                        <a:rPr lang="de-DE" sz="1400" b="1" smtClean="0"/>
                        <a:t>Transport*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/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/>
                        <a:t> </a:t>
                      </a:r>
                    </a:p>
                  </a:txBody>
                  <a:tcPr/>
                </a:tc>
              </a:tr>
              <a:tr h="714862"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Wann:</a:t>
                      </a:r>
                    </a:p>
                    <a:p>
                      <a:r>
                        <a:rPr lang="de-DE" sz="1400" b="1" dirty="0" smtClean="0"/>
                        <a:t>warum</a:t>
                      </a:r>
                      <a:r>
                        <a:rPr lang="de-DE" sz="1400" b="1" baseline="0" dirty="0" smtClean="0"/>
                        <a:t> dann</a:t>
                      </a:r>
                      <a:r>
                        <a:rPr lang="de-DE" sz="1400" b="1" dirty="0" smtClean="0"/>
                        <a:t>?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  </a:t>
                      </a: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 smtClean="0"/>
                        <a:t>        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 smtClean="0"/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e-DE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hteck 10"/>
          <p:cNvSpPr/>
          <p:nvPr/>
        </p:nvSpPr>
        <p:spPr>
          <a:xfrm>
            <a:off x="251520" y="6410240"/>
            <a:ext cx="86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" charset="0"/>
              </a:rPr>
              <a:t>Zitierhinweis: </a:t>
            </a:r>
            <a:r>
              <a:rPr lang="de-DE" sz="800" dirty="0" err="1">
                <a:latin typeface="Calibri" charset="0"/>
              </a:rPr>
              <a:t>Berkemeier</a:t>
            </a:r>
            <a:r>
              <a:rPr lang="de-DE" sz="800" dirty="0">
                <a:latin typeface="Calibri" charset="0"/>
              </a:rPr>
              <a:t>, A. u. Projektteam (2016): </a:t>
            </a:r>
            <a:r>
              <a:rPr lang="de-DE" sz="800" dirty="0" smtClean="0">
                <a:latin typeface="Calibri" charset="0"/>
              </a:rPr>
              <a:t>Finnland _</a:t>
            </a:r>
            <a:r>
              <a:rPr lang="de-DE" sz="800" dirty="0">
                <a:latin typeface="Calibri" charset="0"/>
              </a:rPr>
              <a:t>S</a:t>
            </a:r>
            <a:r>
              <a:rPr lang="de-DE" sz="800" dirty="0" smtClean="0">
                <a:latin typeface="Calibri" charset="0"/>
              </a:rPr>
              <a:t>eiteneinsteiger_ </a:t>
            </a:r>
            <a:r>
              <a:rPr lang="de-DE" sz="800" dirty="0">
                <a:latin typeface="Calibri" charset="0"/>
              </a:rPr>
              <a:t>Visualisierung. Aus: Werkstattmaterialien zur </a:t>
            </a:r>
            <a:r>
              <a:rPr lang="de-DE" sz="800" dirty="0" err="1">
                <a:latin typeface="Calibri" charset="0"/>
              </a:rPr>
              <a:t>Schreibförderung</a:t>
            </a:r>
            <a:r>
              <a:rPr lang="de-DE" sz="800" dirty="0">
                <a:latin typeface="Calibri" charset="0"/>
              </a:rPr>
              <a:t>. </a:t>
            </a:r>
            <a:r>
              <a:rPr lang="de-DE" sz="800" dirty="0" err="1">
                <a:latin typeface="Calibri" charset="0"/>
              </a:rPr>
              <a:t>Verfügbar</a:t>
            </a:r>
            <a:r>
              <a:rPr lang="de-DE" sz="800" dirty="0">
                <a:latin typeface="Calibri" charset="0"/>
              </a:rPr>
              <a:t> unter: 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https://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www.ph-heidelberg.de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/</a:t>
            </a:r>
            <a:r>
              <a:rPr lang="de-DE" sz="800" dirty="0" err="1">
                <a:solidFill>
                  <a:srgbClr val="0000FF"/>
                </a:solidFill>
                <a:latin typeface="Calibri" charset="0"/>
              </a:rPr>
              <a:t>sachtexte-schreiben.html</a:t>
            </a:r>
            <a:r>
              <a:rPr lang="de-DE" sz="800" dirty="0">
                <a:solidFill>
                  <a:srgbClr val="0000FF"/>
                </a:solidFill>
                <a:latin typeface="Calibri" charset="0"/>
              </a:rPr>
              <a:t> </a:t>
            </a:r>
            <a:endParaRPr lang="de-DE" sz="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382269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Macintosh PowerPoint</Application>
  <PresentationFormat>Bildschirmpräsentation (4:3)</PresentationFormat>
  <Paragraphs>60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PowerPoint-Präsentation</vt:lpstr>
      <vt:lpstr>PowerPoint-Präsentation</vt:lpstr>
    </vt:vector>
  </TitlesOfParts>
  <Company>PH-Heidelberg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EDV</dc:creator>
  <cp:lastModifiedBy>Sarah Haug</cp:lastModifiedBy>
  <cp:revision>85</cp:revision>
  <dcterms:created xsi:type="dcterms:W3CDTF">2013-11-14T09:32:16Z</dcterms:created>
  <dcterms:modified xsi:type="dcterms:W3CDTF">2016-06-16T09:22:47Z</dcterms:modified>
</cp:coreProperties>
</file>