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5" autoAdjust="0"/>
    <p:restoredTop sz="92966" autoAdjust="0"/>
  </p:normalViewPr>
  <p:slideViewPr>
    <p:cSldViewPr>
      <p:cViewPr>
        <p:scale>
          <a:sx n="97" d="100"/>
          <a:sy n="97" d="100"/>
        </p:scale>
        <p:origin x="2408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CE627C-6094-2541-9452-88D6E3883DEA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</dgm:pt>
    <dgm:pt modelId="{A801A30A-5D9F-F146-9048-DB7899E649D7}">
      <dgm:prSet phldrT="[Text]"/>
      <dgm:spPr/>
      <dgm:t>
        <a:bodyPr/>
        <a:lstStyle/>
        <a:p>
          <a:endParaRPr lang="en-US" dirty="0"/>
        </a:p>
      </dgm:t>
    </dgm:pt>
    <dgm:pt modelId="{482BB8DF-6308-CE47-A12C-30A31F8B6D9D}" type="parTrans" cxnId="{5721C56F-4A9E-7E47-9EFE-B01F4F7D5532}">
      <dgm:prSet/>
      <dgm:spPr/>
      <dgm:t>
        <a:bodyPr/>
        <a:lstStyle/>
        <a:p>
          <a:endParaRPr lang="en-US"/>
        </a:p>
      </dgm:t>
    </dgm:pt>
    <dgm:pt modelId="{888BF46E-6D8E-7047-89B8-799F8069CD37}" type="sibTrans" cxnId="{5721C56F-4A9E-7E47-9EFE-B01F4F7D5532}">
      <dgm:prSet/>
      <dgm:spPr/>
      <dgm:t>
        <a:bodyPr/>
        <a:lstStyle/>
        <a:p>
          <a:endParaRPr lang="en-US"/>
        </a:p>
      </dgm:t>
    </dgm:pt>
    <dgm:pt modelId="{B0D2192C-75D9-534E-B869-A1DD7A4DAFB6}" type="pres">
      <dgm:prSet presAssocID="{19CE627C-6094-2541-9452-88D6E3883DEA}" presName="Name0" presStyleCnt="0">
        <dgm:presLayoutVars>
          <dgm:dir/>
          <dgm:animLvl val="lvl"/>
          <dgm:resizeHandles val="exact"/>
        </dgm:presLayoutVars>
      </dgm:prSet>
      <dgm:spPr/>
    </dgm:pt>
    <dgm:pt modelId="{B6242DFF-122A-C243-A7D7-A6BA67CDA779}" type="pres">
      <dgm:prSet presAssocID="{19CE627C-6094-2541-9452-88D6E3883DEA}" presName="dummy" presStyleCnt="0"/>
      <dgm:spPr/>
    </dgm:pt>
    <dgm:pt modelId="{ECC321ED-7407-2045-869C-A640B05E5635}" type="pres">
      <dgm:prSet presAssocID="{19CE627C-6094-2541-9452-88D6E3883DEA}" presName="linH" presStyleCnt="0"/>
      <dgm:spPr/>
    </dgm:pt>
    <dgm:pt modelId="{8FEF5889-8696-4D42-BDCA-17A41D4FE89C}" type="pres">
      <dgm:prSet presAssocID="{19CE627C-6094-2541-9452-88D6E3883DEA}" presName="padding1" presStyleCnt="0"/>
      <dgm:spPr/>
    </dgm:pt>
    <dgm:pt modelId="{8ED0D6FB-765D-A145-B083-E44D8DD95DC3}" type="pres">
      <dgm:prSet presAssocID="{A801A30A-5D9F-F146-9048-DB7899E649D7}" presName="linV" presStyleCnt="0"/>
      <dgm:spPr/>
    </dgm:pt>
    <dgm:pt modelId="{CD5CEEEB-8844-A54A-9033-754ABDD52A57}" type="pres">
      <dgm:prSet presAssocID="{A801A30A-5D9F-F146-9048-DB7899E649D7}" presName="spVertical1" presStyleCnt="0"/>
      <dgm:spPr/>
    </dgm:pt>
    <dgm:pt modelId="{920A14EC-72E8-F34A-87D1-57D897B9ECA9}" type="pres">
      <dgm:prSet presAssocID="{A801A30A-5D9F-F146-9048-DB7899E649D7}" presName="parTx" presStyleLbl="revTx" presStyleIdx="0" presStyleCnt="1" custScaleX="198984" custLinFactNeighborX="4063" custLinFactNeighborY="-858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90977-7E4D-0547-81F7-791A644DC56B}" type="pres">
      <dgm:prSet presAssocID="{A801A30A-5D9F-F146-9048-DB7899E649D7}" presName="spVertical2" presStyleCnt="0"/>
      <dgm:spPr/>
    </dgm:pt>
    <dgm:pt modelId="{0AA758DF-AD53-B145-9803-FBE1E55DD7CC}" type="pres">
      <dgm:prSet presAssocID="{A801A30A-5D9F-F146-9048-DB7899E649D7}" presName="spVertical3" presStyleCnt="0"/>
      <dgm:spPr/>
    </dgm:pt>
    <dgm:pt modelId="{7EA10C7A-DB13-7F41-8B49-E0861F614F63}" type="pres">
      <dgm:prSet presAssocID="{19CE627C-6094-2541-9452-88D6E3883DEA}" presName="padding2" presStyleCnt="0"/>
      <dgm:spPr/>
    </dgm:pt>
    <dgm:pt modelId="{9AAFB88F-FF28-4644-9AC3-67D874896536}" type="pres">
      <dgm:prSet presAssocID="{19CE627C-6094-2541-9452-88D6E3883DEA}" presName="negArrow" presStyleCnt="0"/>
      <dgm:spPr/>
    </dgm:pt>
    <dgm:pt modelId="{22C036F0-6431-0446-A933-CF8686C55EF7}" type="pres">
      <dgm:prSet presAssocID="{19CE627C-6094-2541-9452-88D6E3883DEA}" presName="backgroundArrow" presStyleLbl="node1" presStyleIdx="0" presStyleCnt="1" custLinFactNeighborY="10692"/>
      <dgm:spPr>
        <a:solidFill>
          <a:schemeClr val="bg1">
            <a:lumMod val="75000"/>
          </a:schemeClr>
        </a:solidFill>
      </dgm:spPr>
    </dgm:pt>
  </dgm:ptLst>
  <dgm:cxnLst>
    <dgm:cxn modelId="{D858E243-9BC3-D548-A524-89526D1CB05C}" type="presOf" srcId="{19CE627C-6094-2541-9452-88D6E3883DEA}" destId="{B0D2192C-75D9-534E-B869-A1DD7A4DAFB6}" srcOrd="0" destOrd="0" presId="urn:microsoft.com/office/officeart/2005/8/layout/hProcess3"/>
    <dgm:cxn modelId="{5721C56F-4A9E-7E47-9EFE-B01F4F7D5532}" srcId="{19CE627C-6094-2541-9452-88D6E3883DEA}" destId="{A801A30A-5D9F-F146-9048-DB7899E649D7}" srcOrd="0" destOrd="0" parTransId="{482BB8DF-6308-CE47-A12C-30A31F8B6D9D}" sibTransId="{888BF46E-6D8E-7047-89B8-799F8069CD37}"/>
    <dgm:cxn modelId="{4E46043A-EFA6-F642-B68C-6665D9B662DE}" type="presOf" srcId="{A801A30A-5D9F-F146-9048-DB7899E649D7}" destId="{920A14EC-72E8-F34A-87D1-57D897B9ECA9}" srcOrd="0" destOrd="0" presId="urn:microsoft.com/office/officeart/2005/8/layout/hProcess3"/>
    <dgm:cxn modelId="{C765342A-EAD7-094D-9CA1-78ADB49A678E}" type="presParOf" srcId="{B0D2192C-75D9-534E-B869-A1DD7A4DAFB6}" destId="{B6242DFF-122A-C243-A7D7-A6BA67CDA779}" srcOrd="0" destOrd="0" presId="urn:microsoft.com/office/officeart/2005/8/layout/hProcess3"/>
    <dgm:cxn modelId="{195CE58B-5835-8848-8C24-C542C8053694}" type="presParOf" srcId="{B0D2192C-75D9-534E-B869-A1DD7A4DAFB6}" destId="{ECC321ED-7407-2045-869C-A640B05E5635}" srcOrd="1" destOrd="0" presId="urn:microsoft.com/office/officeart/2005/8/layout/hProcess3"/>
    <dgm:cxn modelId="{3E7C666B-980D-C24B-9FF8-92E204294392}" type="presParOf" srcId="{ECC321ED-7407-2045-869C-A640B05E5635}" destId="{8FEF5889-8696-4D42-BDCA-17A41D4FE89C}" srcOrd="0" destOrd="0" presId="urn:microsoft.com/office/officeart/2005/8/layout/hProcess3"/>
    <dgm:cxn modelId="{38256D29-ACAB-3347-9A84-9549CB1CBE8A}" type="presParOf" srcId="{ECC321ED-7407-2045-869C-A640B05E5635}" destId="{8ED0D6FB-765D-A145-B083-E44D8DD95DC3}" srcOrd="1" destOrd="0" presId="urn:microsoft.com/office/officeart/2005/8/layout/hProcess3"/>
    <dgm:cxn modelId="{71B4FF02-6401-1347-92FE-0AF5F42E9D07}" type="presParOf" srcId="{8ED0D6FB-765D-A145-B083-E44D8DD95DC3}" destId="{CD5CEEEB-8844-A54A-9033-754ABDD52A57}" srcOrd="0" destOrd="0" presId="urn:microsoft.com/office/officeart/2005/8/layout/hProcess3"/>
    <dgm:cxn modelId="{9F16830F-48F1-CE47-8909-EF13EC900A5A}" type="presParOf" srcId="{8ED0D6FB-765D-A145-B083-E44D8DD95DC3}" destId="{920A14EC-72E8-F34A-87D1-57D897B9ECA9}" srcOrd="1" destOrd="0" presId="urn:microsoft.com/office/officeart/2005/8/layout/hProcess3"/>
    <dgm:cxn modelId="{23127015-3A4E-7B43-A80A-0565932B16BD}" type="presParOf" srcId="{8ED0D6FB-765D-A145-B083-E44D8DD95DC3}" destId="{67690977-7E4D-0547-81F7-791A644DC56B}" srcOrd="2" destOrd="0" presId="urn:microsoft.com/office/officeart/2005/8/layout/hProcess3"/>
    <dgm:cxn modelId="{DE736413-214E-9849-B7A2-F1240B129E33}" type="presParOf" srcId="{8ED0D6FB-765D-A145-B083-E44D8DD95DC3}" destId="{0AA758DF-AD53-B145-9803-FBE1E55DD7CC}" srcOrd="3" destOrd="0" presId="urn:microsoft.com/office/officeart/2005/8/layout/hProcess3"/>
    <dgm:cxn modelId="{32A7F6C9-5BDE-5047-B616-766E8F05A441}" type="presParOf" srcId="{ECC321ED-7407-2045-869C-A640B05E5635}" destId="{7EA10C7A-DB13-7F41-8B49-E0861F614F63}" srcOrd="2" destOrd="0" presId="urn:microsoft.com/office/officeart/2005/8/layout/hProcess3"/>
    <dgm:cxn modelId="{DEFE3E24-A032-4544-B669-09B9186CF485}" type="presParOf" srcId="{ECC321ED-7407-2045-869C-A640B05E5635}" destId="{9AAFB88F-FF28-4644-9AC3-67D874896536}" srcOrd="3" destOrd="0" presId="urn:microsoft.com/office/officeart/2005/8/layout/hProcess3"/>
    <dgm:cxn modelId="{EC8BF49A-E5C1-DD4C-B994-4DCAD4DFEBE4}" type="presParOf" srcId="{ECC321ED-7407-2045-869C-A640B05E5635}" destId="{22C036F0-6431-0446-A933-CF8686C55EF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CE627C-6094-2541-9452-88D6E3883DEA}" type="doc">
      <dgm:prSet loTypeId="urn:microsoft.com/office/officeart/2005/8/layout/hProcess3" loCatId="" qsTypeId="urn:microsoft.com/office/officeart/2005/8/quickstyle/simple4" qsCatId="simple" csTypeId="urn:microsoft.com/office/officeart/2005/8/colors/accent1_2" csCatId="accent1" phldr="1"/>
      <dgm:spPr/>
    </dgm:pt>
    <dgm:pt modelId="{A801A30A-5D9F-F146-9048-DB7899E649D7}">
      <dgm:prSet phldrT="[Text]"/>
      <dgm:spPr/>
      <dgm:t>
        <a:bodyPr/>
        <a:lstStyle/>
        <a:p>
          <a:endParaRPr lang="en-US" dirty="0"/>
        </a:p>
      </dgm:t>
    </dgm:pt>
    <dgm:pt modelId="{482BB8DF-6308-CE47-A12C-30A31F8B6D9D}" type="parTrans" cxnId="{5721C56F-4A9E-7E47-9EFE-B01F4F7D5532}">
      <dgm:prSet/>
      <dgm:spPr/>
      <dgm:t>
        <a:bodyPr/>
        <a:lstStyle/>
        <a:p>
          <a:endParaRPr lang="en-US"/>
        </a:p>
      </dgm:t>
    </dgm:pt>
    <dgm:pt modelId="{888BF46E-6D8E-7047-89B8-799F8069CD37}" type="sibTrans" cxnId="{5721C56F-4A9E-7E47-9EFE-B01F4F7D5532}">
      <dgm:prSet/>
      <dgm:spPr/>
      <dgm:t>
        <a:bodyPr/>
        <a:lstStyle/>
        <a:p>
          <a:endParaRPr lang="en-US"/>
        </a:p>
      </dgm:t>
    </dgm:pt>
    <dgm:pt modelId="{B0D2192C-75D9-534E-B869-A1DD7A4DAFB6}" type="pres">
      <dgm:prSet presAssocID="{19CE627C-6094-2541-9452-88D6E3883DEA}" presName="Name0" presStyleCnt="0">
        <dgm:presLayoutVars>
          <dgm:dir/>
          <dgm:animLvl val="lvl"/>
          <dgm:resizeHandles val="exact"/>
        </dgm:presLayoutVars>
      </dgm:prSet>
      <dgm:spPr/>
    </dgm:pt>
    <dgm:pt modelId="{B6242DFF-122A-C243-A7D7-A6BA67CDA779}" type="pres">
      <dgm:prSet presAssocID="{19CE627C-6094-2541-9452-88D6E3883DEA}" presName="dummy" presStyleCnt="0"/>
      <dgm:spPr/>
    </dgm:pt>
    <dgm:pt modelId="{ECC321ED-7407-2045-869C-A640B05E5635}" type="pres">
      <dgm:prSet presAssocID="{19CE627C-6094-2541-9452-88D6E3883DEA}" presName="linH" presStyleCnt="0"/>
      <dgm:spPr/>
    </dgm:pt>
    <dgm:pt modelId="{8FEF5889-8696-4D42-BDCA-17A41D4FE89C}" type="pres">
      <dgm:prSet presAssocID="{19CE627C-6094-2541-9452-88D6E3883DEA}" presName="padding1" presStyleCnt="0"/>
      <dgm:spPr/>
    </dgm:pt>
    <dgm:pt modelId="{8ED0D6FB-765D-A145-B083-E44D8DD95DC3}" type="pres">
      <dgm:prSet presAssocID="{A801A30A-5D9F-F146-9048-DB7899E649D7}" presName="linV" presStyleCnt="0"/>
      <dgm:spPr/>
    </dgm:pt>
    <dgm:pt modelId="{CD5CEEEB-8844-A54A-9033-754ABDD52A57}" type="pres">
      <dgm:prSet presAssocID="{A801A30A-5D9F-F146-9048-DB7899E649D7}" presName="spVertical1" presStyleCnt="0"/>
      <dgm:spPr/>
    </dgm:pt>
    <dgm:pt modelId="{920A14EC-72E8-F34A-87D1-57D897B9ECA9}" type="pres">
      <dgm:prSet presAssocID="{A801A30A-5D9F-F146-9048-DB7899E649D7}" presName="parTx" presStyleLbl="revTx" presStyleIdx="0" presStyleCnt="1" custScaleX="198984" custLinFactNeighborX="79348" custLinFactNeighborY="-28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690977-7E4D-0547-81F7-791A644DC56B}" type="pres">
      <dgm:prSet presAssocID="{A801A30A-5D9F-F146-9048-DB7899E649D7}" presName="spVertical2" presStyleCnt="0"/>
      <dgm:spPr/>
    </dgm:pt>
    <dgm:pt modelId="{0AA758DF-AD53-B145-9803-FBE1E55DD7CC}" type="pres">
      <dgm:prSet presAssocID="{A801A30A-5D9F-F146-9048-DB7899E649D7}" presName="spVertical3" presStyleCnt="0"/>
      <dgm:spPr/>
    </dgm:pt>
    <dgm:pt modelId="{7EA10C7A-DB13-7F41-8B49-E0861F614F63}" type="pres">
      <dgm:prSet presAssocID="{19CE627C-6094-2541-9452-88D6E3883DEA}" presName="padding2" presStyleCnt="0"/>
      <dgm:spPr/>
    </dgm:pt>
    <dgm:pt modelId="{9AAFB88F-FF28-4644-9AC3-67D874896536}" type="pres">
      <dgm:prSet presAssocID="{19CE627C-6094-2541-9452-88D6E3883DEA}" presName="negArrow" presStyleCnt="0"/>
      <dgm:spPr/>
    </dgm:pt>
    <dgm:pt modelId="{22C036F0-6431-0446-A933-CF8686C55EF7}" type="pres">
      <dgm:prSet presAssocID="{19CE627C-6094-2541-9452-88D6E3883DEA}" presName="backgroundArrow" presStyleLbl="node1" presStyleIdx="0" presStyleCnt="1" custLinFactNeighborY="12473"/>
      <dgm:spPr>
        <a:solidFill>
          <a:schemeClr val="bg1">
            <a:lumMod val="75000"/>
          </a:schemeClr>
        </a:solidFill>
      </dgm:spPr>
    </dgm:pt>
  </dgm:ptLst>
  <dgm:cxnLst>
    <dgm:cxn modelId="{5721C56F-4A9E-7E47-9EFE-B01F4F7D5532}" srcId="{19CE627C-6094-2541-9452-88D6E3883DEA}" destId="{A801A30A-5D9F-F146-9048-DB7899E649D7}" srcOrd="0" destOrd="0" parTransId="{482BB8DF-6308-CE47-A12C-30A31F8B6D9D}" sibTransId="{888BF46E-6D8E-7047-89B8-799F8069CD37}"/>
    <dgm:cxn modelId="{908BEFF9-5CC7-CD4D-980E-0EEED3786FDC}" type="presOf" srcId="{A801A30A-5D9F-F146-9048-DB7899E649D7}" destId="{920A14EC-72E8-F34A-87D1-57D897B9ECA9}" srcOrd="0" destOrd="0" presId="urn:microsoft.com/office/officeart/2005/8/layout/hProcess3"/>
    <dgm:cxn modelId="{B5716FA0-71AF-8A43-93B6-9663CF0550C5}" type="presOf" srcId="{19CE627C-6094-2541-9452-88D6E3883DEA}" destId="{B0D2192C-75D9-534E-B869-A1DD7A4DAFB6}" srcOrd="0" destOrd="0" presId="urn:microsoft.com/office/officeart/2005/8/layout/hProcess3"/>
    <dgm:cxn modelId="{7764F835-D63D-764B-96BE-1D7D691F3C59}" type="presParOf" srcId="{B0D2192C-75D9-534E-B869-A1DD7A4DAFB6}" destId="{B6242DFF-122A-C243-A7D7-A6BA67CDA779}" srcOrd="0" destOrd="0" presId="urn:microsoft.com/office/officeart/2005/8/layout/hProcess3"/>
    <dgm:cxn modelId="{3A613112-044C-E74B-988C-26C4EAA74300}" type="presParOf" srcId="{B0D2192C-75D9-534E-B869-A1DD7A4DAFB6}" destId="{ECC321ED-7407-2045-869C-A640B05E5635}" srcOrd="1" destOrd="0" presId="urn:microsoft.com/office/officeart/2005/8/layout/hProcess3"/>
    <dgm:cxn modelId="{4A00B43B-3EEA-1C4A-86A4-21E071D752ED}" type="presParOf" srcId="{ECC321ED-7407-2045-869C-A640B05E5635}" destId="{8FEF5889-8696-4D42-BDCA-17A41D4FE89C}" srcOrd="0" destOrd="0" presId="urn:microsoft.com/office/officeart/2005/8/layout/hProcess3"/>
    <dgm:cxn modelId="{F18986BD-5E0A-2F48-B7BD-4AF71BD171BD}" type="presParOf" srcId="{ECC321ED-7407-2045-869C-A640B05E5635}" destId="{8ED0D6FB-765D-A145-B083-E44D8DD95DC3}" srcOrd="1" destOrd="0" presId="urn:microsoft.com/office/officeart/2005/8/layout/hProcess3"/>
    <dgm:cxn modelId="{1683AEB2-2C54-D047-953F-507BC594F5C8}" type="presParOf" srcId="{8ED0D6FB-765D-A145-B083-E44D8DD95DC3}" destId="{CD5CEEEB-8844-A54A-9033-754ABDD52A57}" srcOrd="0" destOrd="0" presId="urn:microsoft.com/office/officeart/2005/8/layout/hProcess3"/>
    <dgm:cxn modelId="{CD5F9582-9730-384C-9266-AF17ECA9B72C}" type="presParOf" srcId="{8ED0D6FB-765D-A145-B083-E44D8DD95DC3}" destId="{920A14EC-72E8-F34A-87D1-57D897B9ECA9}" srcOrd="1" destOrd="0" presId="urn:microsoft.com/office/officeart/2005/8/layout/hProcess3"/>
    <dgm:cxn modelId="{FB87B2F2-089D-1040-8D9C-2CE13A7D3BBA}" type="presParOf" srcId="{8ED0D6FB-765D-A145-B083-E44D8DD95DC3}" destId="{67690977-7E4D-0547-81F7-791A644DC56B}" srcOrd="2" destOrd="0" presId="urn:microsoft.com/office/officeart/2005/8/layout/hProcess3"/>
    <dgm:cxn modelId="{396A95B4-ACCB-1D4F-B8C1-1E2793A674B1}" type="presParOf" srcId="{8ED0D6FB-765D-A145-B083-E44D8DD95DC3}" destId="{0AA758DF-AD53-B145-9803-FBE1E55DD7CC}" srcOrd="3" destOrd="0" presId="urn:microsoft.com/office/officeart/2005/8/layout/hProcess3"/>
    <dgm:cxn modelId="{77B4DA92-B231-D64C-AC56-0F130CA80300}" type="presParOf" srcId="{ECC321ED-7407-2045-869C-A640B05E5635}" destId="{7EA10C7A-DB13-7F41-8B49-E0861F614F63}" srcOrd="2" destOrd="0" presId="urn:microsoft.com/office/officeart/2005/8/layout/hProcess3"/>
    <dgm:cxn modelId="{62AFD7D5-F681-5A42-8B82-26BB2F4CB148}" type="presParOf" srcId="{ECC321ED-7407-2045-869C-A640B05E5635}" destId="{9AAFB88F-FF28-4644-9AC3-67D874896536}" srcOrd="3" destOrd="0" presId="urn:microsoft.com/office/officeart/2005/8/layout/hProcess3"/>
    <dgm:cxn modelId="{9773003A-7B4D-AC4B-BDFB-2E777170707E}" type="presParOf" srcId="{ECC321ED-7407-2045-869C-A640B05E5635}" destId="{22C036F0-6431-0446-A933-CF8686C55EF7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036F0-6431-0446-A933-CF8686C55EF7}">
      <dsp:nvSpPr>
        <dsp:cNvPr id="0" name=""/>
        <dsp:cNvSpPr/>
      </dsp:nvSpPr>
      <dsp:spPr>
        <a:xfrm>
          <a:off x="0" y="36351"/>
          <a:ext cx="7128792" cy="504000"/>
        </a:xfrm>
        <a:prstGeom prst="rightArrow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0A14EC-72E8-F34A-87D1-57D897B9ECA9}">
      <dsp:nvSpPr>
        <dsp:cNvPr id="0" name=""/>
        <dsp:cNvSpPr/>
      </dsp:nvSpPr>
      <dsp:spPr>
        <a:xfrm>
          <a:off x="704084" y="36032"/>
          <a:ext cx="6420722" cy="25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1120" rIns="0" bIns="7112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 dirty="0"/>
        </a:p>
      </dsp:txBody>
      <dsp:txXfrm>
        <a:off x="704084" y="36032"/>
        <a:ext cx="6420722" cy="252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C036F0-6431-0446-A933-CF8686C55EF7}">
      <dsp:nvSpPr>
        <dsp:cNvPr id="0" name=""/>
        <dsp:cNvSpPr/>
      </dsp:nvSpPr>
      <dsp:spPr>
        <a:xfrm>
          <a:off x="0" y="36343"/>
          <a:ext cx="7344816" cy="432000"/>
        </a:xfrm>
        <a:prstGeom prst="rightArrow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0A14EC-72E8-F34A-87D1-57D897B9ECA9}">
      <dsp:nvSpPr>
        <dsp:cNvPr id="0" name=""/>
        <dsp:cNvSpPr/>
      </dsp:nvSpPr>
      <dsp:spPr>
        <a:xfrm>
          <a:off x="708117" y="123072"/>
          <a:ext cx="6636698" cy="2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0960" rIns="0" bIns="6096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dirty="0"/>
        </a:p>
      </dsp:txBody>
      <dsp:txXfrm>
        <a:off x="708117" y="123072"/>
        <a:ext cx="6636698" cy="2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2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90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09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15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3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4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37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386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5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F7EC4-D982-440B-9B18-5CA3620900B4}" type="datetimeFigureOut">
              <a:rPr lang="de-DE" smtClean="0"/>
              <a:pPr/>
              <a:t>03.10.16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339F-B6FA-4C76-9356-E740FECD51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5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hyperlink" Target="https://www.ph-heidelberg.de/sachtexte-schreiben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323528" y="674112"/>
            <a:ext cx="8568952" cy="7386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Welche Frage beantwortet der Text? </a:t>
            </a:r>
            <a:endParaRPr lang="de-DE" sz="14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37647"/>
              </p:ext>
            </p:extLst>
          </p:nvPr>
        </p:nvGraphicFramePr>
        <p:xfrm>
          <a:off x="323528" y="2889392"/>
          <a:ext cx="8568952" cy="3191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405"/>
                <a:gridCol w="1329665"/>
                <a:gridCol w="1329665"/>
                <a:gridCol w="1329665"/>
                <a:gridCol w="1551276"/>
                <a:gridCol w="1551276"/>
              </a:tblGrid>
              <a:tr h="470360">
                <a:tc>
                  <a:txBody>
                    <a:bodyPr/>
                    <a:lstStyle/>
                    <a:p>
                      <a:r>
                        <a:rPr lang="de-DE" sz="1200" dirty="0" smtClean="0"/>
                        <a:t>Wann?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5742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Von wem?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974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smtClean="0"/>
                        <a:t>Was</a:t>
                      </a:r>
                      <a:r>
                        <a:rPr lang="de-DE" sz="1200" baseline="0" smtClean="0"/>
                        <a:t> wurde</a:t>
                      </a:r>
                      <a:r>
                        <a:rPr lang="de-DE" sz="1200" smtClean="0"/>
                        <a:t> erfunden</a:t>
                      </a:r>
                      <a:r>
                        <a:rPr lang="de-DE" sz="1200" baseline="0" smtClean="0"/>
                        <a:t> oder </a:t>
                      </a:r>
                      <a:r>
                        <a:rPr lang="de-DE" sz="1200" smtClean="0"/>
                        <a:t>entdeckt/erobert?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endParaRPr lang="de-DE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1172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smtClean="0">
                          <a:latin typeface="Arial" pitchFamily="34" charset="0"/>
                          <a:cs typeface="Arial" pitchFamily="34" charset="0"/>
                        </a:rPr>
                        <a:t>Wozu?</a:t>
                      </a:r>
                      <a:endParaRPr lang="de-DE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/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de-DE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de-DE" sz="1200" baseline="0" dirty="0" smtClean="0"/>
                        <a:t> </a:t>
                      </a:r>
                      <a:endParaRPr lang="de-DE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070556"/>
              </p:ext>
            </p:extLst>
          </p:nvPr>
        </p:nvGraphicFramePr>
        <p:xfrm>
          <a:off x="323528" y="253276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45903375"/>
              </p:ext>
            </p:extLst>
          </p:nvPr>
        </p:nvGraphicFramePr>
        <p:xfrm>
          <a:off x="1737184" y="2284377"/>
          <a:ext cx="7128792" cy="540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hteck 8"/>
          <p:cNvSpPr/>
          <p:nvPr/>
        </p:nvSpPr>
        <p:spPr>
          <a:xfrm>
            <a:off x="648072" y="6207534"/>
            <a:ext cx="83884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Prima! Schreibe nun einen Text zu deinem Schaubild. Wenn du nicht weißt, wie du anfangen sollst, versuche es erst mündlich.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23528" y="6231551"/>
            <a:ext cx="214537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251520" y="6597932"/>
            <a:ext cx="87849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smtClean="0"/>
              <a:t>Renaissance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dirty="0">
                <a:hlinkClick r:id="rId7"/>
              </a:rPr>
              <a:t>https://www.ph-heidelberg.de/sachtexte-schreiben.html</a:t>
            </a:r>
            <a:endParaRPr lang="de-DE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412776"/>
            <a:ext cx="8568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der Zeit:</a:t>
            </a:r>
          </a:p>
          <a:p>
            <a:r>
              <a:rPr lang="de-DE" sz="1600" dirty="0" smtClean="0"/>
              <a:t>Was war besonders:</a:t>
            </a:r>
          </a:p>
          <a:p>
            <a:r>
              <a:rPr lang="de-DE" sz="1600" dirty="0" smtClean="0"/>
              <a:t>Zeitraum: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6139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86001"/>
              </p:ext>
            </p:extLst>
          </p:nvPr>
        </p:nvGraphicFramePr>
        <p:xfrm>
          <a:off x="323528" y="2636912"/>
          <a:ext cx="8568951" cy="34076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5647"/>
                <a:gridCol w="1377001"/>
                <a:gridCol w="1377001"/>
                <a:gridCol w="1239991"/>
                <a:gridCol w="1570657"/>
                <a:gridCol w="1818654"/>
              </a:tblGrid>
              <a:tr h="427471"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</a:rPr>
                        <a:t>Wann?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Ende des 14. Jahrhunderts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a</a:t>
                      </a:r>
                      <a:r>
                        <a:rPr lang="de-DE" sz="1200" dirty="0" smtClean="0">
                          <a:latin typeface="+mn-lt"/>
                        </a:rPr>
                        <a:t>b 1472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1492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1519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a</a:t>
                      </a:r>
                      <a:r>
                        <a:rPr lang="de-DE" sz="1200" dirty="0" smtClean="0">
                          <a:latin typeface="+mn-lt"/>
                        </a:rPr>
                        <a:t>b 1541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670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Von wem?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Menschen in Portugal und Spanien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</a:rPr>
                        <a:t>Leonardo da Vinci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Christoph Columbus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Hernán Cortés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</a:rPr>
                        <a:t>Gerhard Mercator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908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</a:rPr>
                        <a:t>Was</a:t>
                      </a:r>
                      <a:r>
                        <a:rPr lang="de-DE" sz="1200" baseline="0" dirty="0" smtClean="0">
                          <a:latin typeface="+mn-lt"/>
                        </a:rPr>
                        <a:t> wurde</a:t>
                      </a:r>
                      <a:r>
                        <a:rPr lang="de-DE" sz="1200" dirty="0" smtClean="0">
                          <a:latin typeface="+mn-lt"/>
                        </a:rPr>
                        <a:t> erfunden</a:t>
                      </a:r>
                      <a:r>
                        <a:rPr lang="de-DE" sz="1200" baseline="0" dirty="0" smtClean="0">
                          <a:latin typeface="+mn-lt"/>
                        </a:rPr>
                        <a:t> oder </a:t>
                      </a:r>
                      <a:r>
                        <a:rPr lang="de-DE" sz="1200" dirty="0" smtClean="0">
                          <a:latin typeface="+mn-lt"/>
                        </a:rPr>
                        <a:t>entdeckt/ erobert?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Karavelle (Segelschiff)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dirty="0" smtClean="0">
                          <a:latin typeface="+mn-lt"/>
                        </a:rPr>
                        <a:t>Anatomie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Amerika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Aztekenreich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dirty="0" smtClean="0">
                          <a:latin typeface="+mn-lt"/>
                        </a:rPr>
                        <a:t>Globen</a:t>
                      </a:r>
                      <a:endParaRPr lang="de-DE" sz="1200" baseline="0" dirty="0" smtClean="0"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 err="1" smtClean="0">
                          <a:latin typeface="+mn-lt"/>
                        </a:rPr>
                        <a:t>genauere</a:t>
                      </a:r>
                      <a:r>
                        <a:rPr lang="en-US" sz="1200" baseline="0" dirty="0" smtClean="0">
                          <a:latin typeface="+mn-lt"/>
                        </a:rPr>
                        <a:t> </a:t>
                      </a:r>
                      <a:r>
                        <a:rPr lang="en-US" sz="1200" baseline="0" dirty="0" err="1" smtClean="0">
                          <a:latin typeface="+mn-lt"/>
                        </a:rPr>
                        <a:t>Landkarten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</a:tr>
              <a:tr h="12824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  <a:cs typeface="Arial" pitchFamily="34" charset="0"/>
                        </a:rPr>
                        <a:t>Wozu?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1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200" baseline="0" dirty="0" smtClean="0">
                          <a:latin typeface="+mn-lt"/>
                        </a:rPr>
                        <a:t>Ozeane überqueren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</a:rPr>
                        <a:t>menschlichen Körper besser verstehen </a:t>
                      </a:r>
                    </a:p>
                    <a:p>
                      <a:pPr marL="72000" marR="0" indent="-72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dirty="0" smtClean="0">
                          <a:latin typeface="+mn-lt"/>
                        </a:rPr>
                        <a:t>Krankheiten heilen</a:t>
                      </a:r>
                      <a:endParaRPr lang="de-DE" sz="1200" b="1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200" baseline="0" dirty="0" smtClean="0">
                          <a:latin typeface="+mn-lt"/>
                        </a:rPr>
                        <a:t>Beweis: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DE" sz="1200" baseline="0" dirty="0" smtClean="0">
                          <a:latin typeface="+mn-lt"/>
                        </a:rPr>
                        <a:t>Erde = Kugel</a:t>
                      </a:r>
                      <a:endParaRPr lang="de-DE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indent="-72000"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latin typeface="+mn-lt"/>
                          <a:cs typeface="Arial" pitchFamily="34" charset="0"/>
                        </a:rPr>
                        <a:t>a</a:t>
                      </a:r>
                      <a:r>
                        <a:rPr lang="de-DE" sz="1200" baseline="0" dirty="0" err="1" smtClean="0">
                          <a:latin typeface="+mn-lt"/>
                          <a:cs typeface="Arial" pitchFamily="34" charset="0"/>
                        </a:rPr>
                        <a:t>merikanischen</a:t>
                      </a:r>
                      <a:r>
                        <a:rPr lang="de-DE" sz="1200" baseline="0" dirty="0" smtClean="0">
                          <a:latin typeface="+mn-lt"/>
                          <a:cs typeface="Arial" pitchFamily="34" charset="0"/>
                        </a:rPr>
                        <a:t> Kontinenten erkunden</a:t>
                      </a:r>
                    </a:p>
                    <a:p>
                      <a:pPr marL="72000" indent="-72000">
                        <a:buFont typeface="Arial" pitchFamily="34" charset="0"/>
                        <a:buChar char="•"/>
                      </a:pPr>
                      <a:r>
                        <a:rPr lang="de-DE" sz="1200" baseline="0" dirty="0" smtClean="0">
                          <a:latin typeface="+mn-lt"/>
                          <a:cs typeface="Arial" pitchFamily="34" charset="0"/>
                        </a:rPr>
                        <a:t>Schatzkammern plündern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baseline="0" dirty="0" smtClean="0">
                        <a:latin typeface="+mn-lt"/>
                        <a:cs typeface="Arial" pitchFamily="34" charset="0"/>
                      </a:endParaRP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de-DE" sz="12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latin typeface="+mn-lt"/>
                          <a:cs typeface="Arial" pitchFamily="34" charset="0"/>
                        </a:rPr>
                        <a:t>Welt</a:t>
                      </a:r>
                      <a:r>
                        <a:rPr lang="de-DE" sz="1200" b="0" baseline="0" dirty="0" smtClean="0">
                          <a:latin typeface="+mn-lt"/>
                          <a:cs typeface="Arial" pitchFamily="34" charset="0"/>
                        </a:rPr>
                        <a:t> für Menschen besser vorstellbar machen</a:t>
                      </a:r>
                      <a:endParaRPr lang="de-DE" sz="1200" b="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17639760"/>
              </p:ext>
            </p:extLst>
          </p:nvPr>
        </p:nvGraphicFramePr>
        <p:xfrm>
          <a:off x="1547664" y="1988840"/>
          <a:ext cx="7344816" cy="46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hteck 9"/>
          <p:cNvSpPr/>
          <p:nvPr/>
        </p:nvSpPr>
        <p:spPr>
          <a:xfrm>
            <a:off x="323528" y="620688"/>
            <a:ext cx="856895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400" dirty="0" smtClean="0">
                <a:latin typeface="Arial" pitchFamily="34" charset="0"/>
                <a:cs typeface="Arial" pitchFamily="34" charset="0"/>
              </a:rPr>
              <a:t>Welche Frage beantwortet der Text? Welche Erfindungen und Entdeckungen gab es während der Renaissance?                </a:t>
            </a:r>
            <a:r>
              <a:rPr lang="de-DE" sz="1400" b="1" dirty="0" smtClean="0">
                <a:latin typeface="Arial" pitchFamily="34" charset="0"/>
                <a:cs typeface="Arial" pitchFamily="34" charset="0"/>
              </a:rPr>
              <a:t>                                         </a:t>
            </a:r>
            <a:endParaRPr lang="de-DE" sz="1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00074"/>
              </p:ext>
            </p:extLst>
          </p:nvPr>
        </p:nvGraphicFramePr>
        <p:xfrm>
          <a:off x="323528" y="188640"/>
          <a:ext cx="8568953" cy="4394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253762"/>
                <a:gridCol w="483503"/>
                <a:gridCol w="831688"/>
              </a:tblGrid>
              <a:tr h="439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 smtClean="0">
                          <a:effectLst/>
                        </a:rPr>
                        <a:t>Name</a:t>
                      </a:r>
                      <a:r>
                        <a:rPr lang="de-DE" sz="1500" dirty="0">
                          <a:effectLst/>
                        </a:rPr>
                        <a:t>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dirty="0">
                          <a:effectLst/>
                        </a:rPr>
                        <a:t>Datum: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5"/>
          <p:cNvSpPr txBox="1"/>
          <p:nvPr/>
        </p:nvSpPr>
        <p:spPr>
          <a:xfrm>
            <a:off x="323528" y="1124744"/>
            <a:ext cx="856895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Name der Zeit</a:t>
            </a:r>
            <a:r>
              <a:rPr lang="de-DE" sz="1600" dirty="0" smtClean="0"/>
              <a:t>: Renaissance</a:t>
            </a:r>
            <a:endParaRPr lang="de-DE" sz="1600" dirty="0" smtClean="0"/>
          </a:p>
          <a:p>
            <a:r>
              <a:rPr lang="de-DE" sz="1600" dirty="0" smtClean="0"/>
              <a:t>Was war besonders</a:t>
            </a:r>
            <a:r>
              <a:rPr lang="de-DE" sz="1600" dirty="0" smtClean="0"/>
              <a:t>: Erfindungen und Entdeckungen</a:t>
            </a:r>
            <a:endParaRPr lang="de-DE" sz="1600" dirty="0" smtClean="0"/>
          </a:p>
          <a:p>
            <a:r>
              <a:rPr lang="de-DE" sz="1600" dirty="0" smtClean="0"/>
              <a:t>Zeitraum</a:t>
            </a:r>
            <a:r>
              <a:rPr lang="de-DE" sz="1600" dirty="0" smtClean="0"/>
              <a:t>: ca. 1400-1600</a:t>
            </a:r>
            <a:endParaRPr lang="de-DE" sz="1600" dirty="0"/>
          </a:p>
        </p:txBody>
      </p:sp>
      <p:sp>
        <p:nvSpPr>
          <p:cNvPr id="13" name="Rechteck 12"/>
          <p:cNvSpPr/>
          <p:nvPr/>
        </p:nvSpPr>
        <p:spPr>
          <a:xfrm>
            <a:off x="611560" y="6165304"/>
            <a:ext cx="82444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 smtClean="0">
                <a:latin typeface="Arial" pitchFamily="34" charset="0"/>
                <a:cs typeface="Arial" pitchFamily="34" charset="0"/>
              </a:rPr>
              <a:t>Prima! Schreibe nun einen Text zu deinem Schaubild. Wenn du nicht weißt, wie du anfangen sollst, versuche es erst mündlich.</a:t>
            </a:r>
            <a:endParaRPr lang="de-D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23528" y="6165304"/>
            <a:ext cx="210854" cy="2160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395536" y="6483694"/>
            <a:ext cx="87484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Zitierhinweis: </a:t>
            </a:r>
            <a:r>
              <a:rPr lang="de-DE" sz="800" dirty="0" err="1"/>
              <a:t>Berkemeier</a:t>
            </a:r>
            <a:r>
              <a:rPr lang="de-DE" sz="800" dirty="0"/>
              <a:t>, A. u. Projektteam (2016): </a:t>
            </a:r>
            <a:r>
              <a:rPr lang="de-DE" sz="800" dirty="0" smtClean="0"/>
              <a:t>Renaissance </a:t>
            </a:r>
            <a:r>
              <a:rPr lang="de-DE" sz="800" dirty="0"/>
              <a:t>- </a:t>
            </a:r>
            <a:r>
              <a:rPr lang="de-DE" sz="800" dirty="0" smtClean="0"/>
              <a:t>Visualisierung. </a:t>
            </a:r>
            <a:r>
              <a:rPr lang="de-DE" sz="800" dirty="0"/>
              <a:t>Aus: Werkstattmaterialien zur Schreibförderung. Verfügbar unter: </a:t>
            </a:r>
            <a:r>
              <a:rPr lang="de-DE" sz="800" dirty="0">
                <a:hlinkClick r:id="rId7"/>
              </a:rPr>
              <a:t>https://www.ph-heidelberg.de/sachtexte-schreiben.html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9117163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Macintosh PowerPoint</Application>
  <PresentationFormat>Bildschirmpräsentation (4:3)</PresentationFormat>
  <Paragraphs>78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Arial</vt:lpstr>
      <vt:lpstr>Larissa</vt:lpstr>
      <vt:lpstr>PowerPoint-Präsentation</vt:lpstr>
      <vt:lpstr>PowerPoint-Präsentation</vt:lpstr>
    </vt:vector>
  </TitlesOfParts>
  <Company>PH-Heidelberg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EDV</dc:creator>
  <cp:lastModifiedBy>Sarah Haug</cp:lastModifiedBy>
  <cp:revision>57</cp:revision>
  <cp:lastPrinted>2014-07-08T09:22:57Z</cp:lastPrinted>
  <dcterms:created xsi:type="dcterms:W3CDTF">2013-11-14T09:32:16Z</dcterms:created>
  <dcterms:modified xsi:type="dcterms:W3CDTF">2016-10-03T12:05:12Z</dcterms:modified>
</cp:coreProperties>
</file>