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3" autoAdjust="0"/>
    <p:restoredTop sz="94624"/>
  </p:normalViewPr>
  <p:slideViewPr>
    <p:cSldViewPr>
      <p:cViewPr>
        <p:scale>
          <a:sx n="115" d="100"/>
          <a:sy n="115" d="100"/>
        </p:scale>
        <p:origin x="1600" y="-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7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98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32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04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61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9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47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02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62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30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37336-7AD1-4543-9F37-6CCC89712954}" type="datetimeFigureOut">
              <a:rPr lang="de-DE" smtClean="0"/>
              <a:pPr/>
              <a:t>17.01.18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A84B-91E4-4095-A82C-08D233F86A8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85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hyperlink" Target="https://www.ph-heidelberg.de/sachtexte-schreibe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hyperlink" Target="https://www.ph-heidelberg.de/sachtexte-schreibe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52" y="1305927"/>
            <a:ext cx="7456437" cy="4776498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4" name="Textfeld 3"/>
          <p:cNvSpPr txBox="1"/>
          <p:nvPr/>
        </p:nvSpPr>
        <p:spPr>
          <a:xfrm>
            <a:off x="60842" y="1451533"/>
            <a:ext cx="9094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Z</a:t>
            </a:r>
            <a:r>
              <a:rPr lang="de-DE" sz="1600" b="1" dirty="0" smtClean="0"/>
              <a:t>u den Reptilien zählen</a:t>
            </a:r>
            <a:r>
              <a:rPr lang="de-DE" sz="1600" dirty="0" smtClean="0"/>
              <a:t>:</a:t>
            </a:r>
            <a:endParaRPr lang="de-DE" sz="1600" dirty="0"/>
          </a:p>
        </p:txBody>
      </p:sp>
      <p:sp>
        <p:nvSpPr>
          <p:cNvPr id="5" name="Rechteck 4"/>
          <p:cNvSpPr/>
          <p:nvPr/>
        </p:nvSpPr>
        <p:spPr>
          <a:xfrm>
            <a:off x="2249819" y="1472121"/>
            <a:ext cx="4914469" cy="3006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Schildkröten, Echsen, Schlangen, Krokodile,…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4478" y="896389"/>
            <a:ext cx="5167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Lebensraum der ersten Tiere auf der Erde</a:t>
            </a:r>
            <a:r>
              <a:rPr lang="de-DE" sz="1600" dirty="0" smtClean="0"/>
              <a:t>: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3717125" y="933706"/>
            <a:ext cx="1944216" cy="2345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Wasser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286" y="1176022"/>
            <a:ext cx="5167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Lebensraum von Reptilien:</a:t>
            </a:r>
            <a:endParaRPr lang="de-DE" sz="1600" dirty="0"/>
          </a:p>
        </p:txBody>
      </p:sp>
      <p:sp>
        <p:nvSpPr>
          <p:cNvPr id="9" name="Rechteck 8"/>
          <p:cNvSpPr/>
          <p:nvPr/>
        </p:nvSpPr>
        <p:spPr>
          <a:xfrm>
            <a:off x="3717125" y="1221070"/>
            <a:ext cx="1944216" cy="2020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smtClean="0">
                <a:solidFill>
                  <a:schemeClr val="tx1"/>
                </a:solidFill>
              </a:rPr>
              <a:t>Wasser + Land</a:t>
            </a:r>
            <a:endParaRPr lang="de-DE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033252"/>
              </p:ext>
            </p:extLst>
          </p:nvPr>
        </p:nvGraphicFramePr>
        <p:xfrm>
          <a:off x="151160" y="2235456"/>
          <a:ext cx="2692648" cy="1841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003"/>
                <a:gridCol w="1800645"/>
              </a:tblGrid>
              <a:tr h="41126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Schuppenhaut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675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Woraus?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aus Horn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4359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Dadurch?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800" baseline="0" dirty="0" smtClean="0"/>
                        <a:t> </a:t>
                      </a:r>
                      <a:r>
                        <a:rPr lang="de-DE" sz="1400" dirty="0" smtClean="0"/>
                        <a:t>Schutz vor: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Erschütterungen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Austrocknung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Angriffe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Gerade Verbindung 11"/>
          <p:cNvCxnSpPr/>
          <p:nvPr/>
        </p:nvCxnSpPr>
        <p:spPr>
          <a:xfrm>
            <a:off x="2843808" y="2618270"/>
            <a:ext cx="1669914" cy="9017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621644"/>
              </p:ext>
            </p:extLst>
          </p:nvPr>
        </p:nvGraphicFramePr>
        <p:xfrm>
          <a:off x="151160" y="5568856"/>
          <a:ext cx="3384376" cy="792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413"/>
                <a:gridCol w="2714963"/>
              </a:tblGrid>
              <a:tr h="39604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/>
                        <a:t> </a:t>
                      </a:r>
                      <a:r>
                        <a:rPr lang="de-DE" sz="1400" dirty="0" smtClean="0"/>
                        <a:t>Vorderbeine</a:t>
                      </a:r>
                      <a:r>
                        <a:rPr lang="de-DE" sz="1400" baseline="0" dirty="0" smtClean="0"/>
                        <a:t> + </a:t>
                      </a:r>
                      <a:r>
                        <a:rPr lang="de-DE" sz="1400" dirty="0" smtClean="0"/>
                        <a:t>Hinterbeine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baseline="0" dirty="0" smtClean="0"/>
                        <a:t> </a:t>
                      </a:r>
                      <a:r>
                        <a:rPr lang="de-DE" sz="1400" baseline="0" dirty="0" smtClean="0"/>
                        <a:t>Fortbewegung an Land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2" name="Gerade Verbindung 21"/>
          <p:cNvCxnSpPr/>
          <p:nvPr/>
        </p:nvCxnSpPr>
        <p:spPr>
          <a:xfrm flipH="1">
            <a:off x="3535536" y="4305617"/>
            <a:ext cx="3124696" cy="154342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>
            <a:off x="3535536" y="5229200"/>
            <a:ext cx="855816" cy="57592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257199"/>
              </p:ext>
            </p:extLst>
          </p:nvPr>
        </p:nvGraphicFramePr>
        <p:xfrm>
          <a:off x="6435928" y="4725144"/>
          <a:ext cx="2600568" cy="1646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376"/>
                <a:gridCol w="1728192"/>
              </a:tblGrid>
              <a:tr h="29756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 Eier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5044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mehrere Hüllen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äußere Hülle = fest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0922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Dadurch?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sym typeface="Wingdings" panose="05000000000000000000" pitchFamily="2" charset="2"/>
                        </a:rPr>
                        <a:t>Schutz vor: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ym typeface="Wingdings" panose="05000000000000000000" pitchFamily="2" charset="2"/>
                        </a:rPr>
                        <a:t>Erschütterungen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Ellipse 28"/>
          <p:cNvSpPr/>
          <p:nvPr/>
        </p:nvSpPr>
        <p:spPr>
          <a:xfrm>
            <a:off x="6588224" y="2916403"/>
            <a:ext cx="864096" cy="872637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30"/>
          <p:cNvCxnSpPr>
            <a:endCxn id="29" idx="1"/>
          </p:cNvCxnSpPr>
          <p:nvPr/>
        </p:nvCxnSpPr>
        <p:spPr>
          <a:xfrm>
            <a:off x="5868144" y="2192343"/>
            <a:ext cx="846624" cy="8518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6012160" y="4869160"/>
            <a:ext cx="423768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13535"/>
              </p:ext>
            </p:extLst>
          </p:nvPr>
        </p:nvGraphicFramePr>
        <p:xfrm>
          <a:off x="3203848" y="1844824"/>
          <a:ext cx="2664296" cy="901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944216"/>
              </a:tblGrid>
              <a:tr h="350909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Lunge</a:t>
                      </a:r>
                    </a:p>
                  </a:txBody>
                  <a:tcPr/>
                </a:tc>
              </a:tr>
              <a:tr h="55044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Wozu?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400" dirty="0" smtClean="0"/>
                        <a:t>Atmung: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Sauerstoff aus Luft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Rechteck 42"/>
          <p:cNvSpPr/>
          <p:nvPr/>
        </p:nvSpPr>
        <p:spPr>
          <a:xfrm>
            <a:off x="86070" y="6362164"/>
            <a:ext cx="5494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         Prima! Schreibe nun einen Text zu deiner Visualisierung.</a:t>
            </a:r>
          </a:p>
          <a:p>
            <a:r>
              <a:rPr lang="de-DE" sz="1400" dirty="0" smtClean="0"/>
              <a:t>Wenn du nicht weißt, wie du anfangen sollst, versuche es erst mündlich.</a:t>
            </a:r>
            <a:endParaRPr lang="de-DE" sz="1400" dirty="0"/>
          </a:p>
        </p:txBody>
      </p:sp>
      <p:sp>
        <p:nvSpPr>
          <p:cNvPr id="44" name="Rechteck 43"/>
          <p:cNvSpPr/>
          <p:nvPr/>
        </p:nvSpPr>
        <p:spPr>
          <a:xfrm>
            <a:off x="251520" y="6381328"/>
            <a:ext cx="216024" cy="187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graphicFrame>
        <p:nvGraphicFramePr>
          <p:cNvPr id="3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40993"/>
              </p:ext>
            </p:extLst>
          </p:nvPr>
        </p:nvGraphicFramePr>
        <p:xfrm>
          <a:off x="151160" y="116632"/>
          <a:ext cx="8821608" cy="7086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821608"/>
              </a:tblGrid>
              <a:tr h="564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Welche</a:t>
                      </a:r>
                      <a:r>
                        <a:rPr lang="de-DE" sz="2000" b="1" baseline="0" dirty="0" smtClean="0"/>
                        <a:t> Frage beantwortet der Text</a:t>
                      </a:r>
                      <a:r>
                        <a:rPr lang="de-DE" sz="2000" b="1" dirty="0" smtClean="0"/>
                        <a:t>: Warum können Reptilien an Land leben?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effectLst/>
                        </a:rPr>
                        <a:t>Name:                                                                              Datum: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07568" y="6362164"/>
            <a:ext cx="3472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Reptilien 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dirty="0">
                <a:hlinkClick r:id="rId3"/>
              </a:rPr>
              <a:t>https://www.ph-heidelberg.de/sachtexte-schreiben.html</a:t>
            </a:r>
            <a:endParaRPr lang="de-DE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fi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52" y="1305927"/>
            <a:ext cx="7456437" cy="4776498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30" name="Textfeld 29"/>
          <p:cNvSpPr txBox="1"/>
          <p:nvPr/>
        </p:nvSpPr>
        <p:spPr>
          <a:xfrm>
            <a:off x="60842" y="1451533"/>
            <a:ext cx="9094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Z</a:t>
            </a:r>
            <a:r>
              <a:rPr lang="de-DE" sz="1600" b="1" dirty="0" smtClean="0"/>
              <a:t>u den Reptilien zählen</a:t>
            </a:r>
            <a:r>
              <a:rPr lang="de-DE" sz="1600" dirty="0" smtClean="0"/>
              <a:t>:</a:t>
            </a:r>
            <a:endParaRPr lang="de-DE" sz="1600" dirty="0"/>
          </a:p>
        </p:txBody>
      </p:sp>
      <p:sp>
        <p:nvSpPr>
          <p:cNvPr id="32" name="Rechteck 31"/>
          <p:cNvSpPr/>
          <p:nvPr/>
        </p:nvSpPr>
        <p:spPr>
          <a:xfrm>
            <a:off x="2249819" y="1472121"/>
            <a:ext cx="4914469" cy="3006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4478" y="896389"/>
            <a:ext cx="5167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Lebensraum der ersten Tiere auf der Erde</a:t>
            </a:r>
            <a:r>
              <a:rPr lang="de-DE" sz="1600" dirty="0" smtClean="0"/>
              <a:t>: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3717125" y="933706"/>
            <a:ext cx="1944216" cy="2345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2286" y="1176022"/>
            <a:ext cx="5167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Lebensraum von Reptilien:</a:t>
            </a:r>
            <a:endParaRPr lang="de-DE" sz="1600" dirty="0"/>
          </a:p>
        </p:txBody>
      </p:sp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148093"/>
              </p:ext>
            </p:extLst>
          </p:nvPr>
        </p:nvGraphicFramePr>
        <p:xfrm>
          <a:off x="151160" y="2235456"/>
          <a:ext cx="2692648" cy="1841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003"/>
                <a:gridCol w="1800645"/>
              </a:tblGrid>
              <a:tr h="41126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675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Woraus?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4359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Dadurch?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800" baseline="0" dirty="0" smtClean="0"/>
                        <a:t> </a:t>
                      </a:r>
                      <a:r>
                        <a:rPr lang="de-DE" sz="1400" dirty="0" smtClean="0"/>
                        <a:t>Schutz vor:</a:t>
                      </a:r>
                      <a:endParaRPr lang="de-DE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9" name="Gerade Verbindung 38"/>
          <p:cNvCxnSpPr/>
          <p:nvPr/>
        </p:nvCxnSpPr>
        <p:spPr>
          <a:xfrm>
            <a:off x="2843808" y="2618270"/>
            <a:ext cx="1669914" cy="9017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35108"/>
              </p:ext>
            </p:extLst>
          </p:nvPr>
        </p:nvGraphicFramePr>
        <p:xfrm>
          <a:off x="151160" y="5568856"/>
          <a:ext cx="3384376" cy="792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413"/>
                <a:gridCol w="2714963"/>
              </a:tblGrid>
              <a:tr h="39604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dirty="0" smtClean="0"/>
                        <a:t> </a:t>
                      </a:r>
                      <a:r>
                        <a:rPr lang="de-DE" sz="1400" baseline="0" dirty="0" smtClean="0"/>
                        <a:t>                      </a:t>
                      </a: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800" baseline="0" dirty="0" smtClean="0"/>
                        <a:t> </a:t>
                      </a:r>
                      <a:endParaRPr lang="de-DE" sz="140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1" name="Gerade Verbindung 40"/>
          <p:cNvCxnSpPr/>
          <p:nvPr/>
        </p:nvCxnSpPr>
        <p:spPr>
          <a:xfrm flipH="1">
            <a:off x="3535536" y="4305617"/>
            <a:ext cx="3124696" cy="154342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3535536" y="5229200"/>
            <a:ext cx="855816" cy="57592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Tabel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996853"/>
              </p:ext>
            </p:extLst>
          </p:nvPr>
        </p:nvGraphicFramePr>
        <p:xfrm>
          <a:off x="6435928" y="4725144"/>
          <a:ext cx="2600568" cy="1646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376"/>
                <a:gridCol w="1728192"/>
              </a:tblGrid>
              <a:tr h="29756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5044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Wie?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0922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Dadurch?</a:t>
                      </a:r>
                      <a:endParaRPr lang="de-DE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sym typeface="Wingdings" panose="05000000000000000000" pitchFamily="2" charset="2"/>
                        </a:rPr>
                        <a:t>Schutz vor:</a:t>
                      </a:r>
                      <a:endParaRPr lang="de-DE" sz="1400" baseline="0" dirty="0" smtClean="0">
                        <a:sym typeface="Wingdings" panose="05000000000000000000" pitchFamily="2" charset="2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Ellipse 28"/>
          <p:cNvSpPr/>
          <p:nvPr/>
        </p:nvSpPr>
        <p:spPr>
          <a:xfrm>
            <a:off x="6588224" y="2916403"/>
            <a:ext cx="864096" cy="872637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 Verbindung 45"/>
          <p:cNvCxnSpPr/>
          <p:nvPr/>
        </p:nvCxnSpPr>
        <p:spPr>
          <a:xfrm>
            <a:off x="5868144" y="2192343"/>
            <a:ext cx="846624" cy="8518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flipV="1">
            <a:off x="6012160" y="4869160"/>
            <a:ext cx="423768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306678"/>
              </p:ext>
            </p:extLst>
          </p:nvPr>
        </p:nvGraphicFramePr>
        <p:xfrm>
          <a:off x="3203848" y="1844824"/>
          <a:ext cx="2664296" cy="901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944216"/>
              </a:tblGrid>
              <a:tr h="350909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Was?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</a:txBody>
                  <a:tcPr/>
                </a:tc>
              </a:tr>
              <a:tr h="550448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Wozu?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Rechteck 48"/>
          <p:cNvSpPr/>
          <p:nvPr/>
        </p:nvSpPr>
        <p:spPr>
          <a:xfrm>
            <a:off x="86070" y="6362164"/>
            <a:ext cx="5494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         Prima! Schreibe nun einen Text zu deiner Visualisierung.</a:t>
            </a:r>
          </a:p>
          <a:p>
            <a:r>
              <a:rPr lang="de-DE" sz="1400" dirty="0" smtClean="0"/>
              <a:t>Wenn du nicht weißt, wie du anfangen sollst, versuche es erst mündlich.</a:t>
            </a:r>
            <a:endParaRPr lang="de-DE" sz="1400" dirty="0"/>
          </a:p>
        </p:txBody>
      </p:sp>
      <p:sp>
        <p:nvSpPr>
          <p:cNvPr id="50" name="Rechteck 49"/>
          <p:cNvSpPr/>
          <p:nvPr/>
        </p:nvSpPr>
        <p:spPr>
          <a:xfrm>
            <a:off x="251520" y="6381328"/>
            <a:ext cx="216024" cy="187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graphicFrame>
        <p:nvGraphicFramePr>
          <p:cNvPr id="51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10165"/>
              </p:ext>
            </p:extLst>
          </p:nvPr>
        </p:nvGraphicFramePr>
        <p:xfrm>
          <a:off x="151160" y="116632"/>
          <a:ext cx="8821608" cy="7086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821608"/>
              </a:tblGrid>
              <a:tr h="564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Welche</a:t>
                      </a:r>
                      <a:r>
                        <a:rPr lang="de-DE" sz="2000" b="1" baseline="0" dirty="0" smtClean="0"/>
                        <a:t> Frage beantwortet der Text</a:t>
                      </a:r>
                      <a:r>
                        <a:rPr lang="de-DE" sz="2000" b="1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effectLst/>
                        </a:rPr>
                        <a:t>Name:                                                                              Datum: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" name="Textfeld 51"/>
          <p:cNvSpPr txBox="1"/>
          <p:nvPr/>
        </p:nvSpPr>
        <p:spPr>
          <a:xfrm>
            <a:off x="5707568" y="6362164"/>
            <a:ext cx="3472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Reptilien 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dirty="0">
                <a:hlinkClick r:id="rId3"/>
              </a:rPr>
              <a:t>https://www.ph-heidelberg.de/sachtexte-schreiben.html</a:t>
            </a:r>
            <a:endParaRPr lang="de-DE" sz="800" dirty="0"/>
          </a:p>
        </p:txBody>
      </p:sp>
      <p:sp>
        <p:nvSpPr>
          <p:cNvPr id="23" name="Rechteck 22"/>
          <p:cNvSpPr/>
          <p:nvPr/>
        </p:nvSpPr>
        <p:spPr>
          <a:xfrm>
            <a:off x="3717125" y="1221070"/>
            <a:ext cx="1944216" cy="2020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+ 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Macintosh PowerPoint</Application>
  <PresentationFormat>Bildschirmpräsentation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EDV</dc:creator>
  <cp:lastModifiedBy>Sarah Haug</cp:lastModifiedBy>
  <cp:revision>83</cp:revision>
  <dcterms:created xsi:type="dcterms:W3CDTF">2014-04-25T13:54:51Z</dcterms:created>
  <dcterms:modified xsi:type="dcterms:W3CDTF">2018-01-17T09:53:08Z</dcterms:modified>
</cp:coreProperties>
</file>