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3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5" autoAdjust="0"/>
    <p:restoredTop sz="94624"/>
  </p:normalViewPr>
  <p:slideViewPr>
    <p:cSldViewPr>
      <p:cViewPr>
        <p:scale>
          <a:sx n="93" d="100"/>
          <a:sy n="93" d="100"/>
        </p:scale>
        <p:origin x="2528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400EC-4E2F-6F40-BA44-EAB3830328D6}" type="datetimeFigureOut">
              <a:rPr lang="de-DE" smtClean="0"/>
              <a:t>26.09.17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25F3C-9B15-A541-A35F-ABE6EFE75E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7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26.09.17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ph-heidelberg.de/sachtexte-schreiben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6" Type="http://schemas.openxmlformats.org/officeDocument/2006/relationships/image" Target="../media/image3.png"/><Relationship Id="rId7" Type="http://schemas.microsoft.com/office/2007/relationships/hdphoto" Target="../media/hdphoto3.wdp"/><Relationship Id="rId8" Type="http://schemas.openxmlformats.org/officeDocument/2006/relationships/image" Target="../media/image4.png"/><Relationship Id="rId9" Type="http://schemas.microsoft.com/office/2007/relationships/hdphoto" Target="../media/hdphoto4.wdp"/><Relationship Id="rId10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ph-heidelberg.de/sachtexte-schreiben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6" Type="http://schemas.openxmlformats.org/officeDocument/2006/relationships/image" Target="../media/image3.png"/><Relationship Id="rId7" Type="http://schemas.microsoft.com/office/2007/relationships/hdphoto" Target="../media/hdphoto3.wdp"/><Relationship Id="rId8" Type="http://schemas.openxmlformats.org/officeDocument/2006/relationships/image" Target="../media/image4.png"/><Relationship Id="rId9" Type="http://schemas.microsoft.com/office/2007/relationships/hdphoto" Target="../media/hdphoto4.wdp"/><Relationship Id="rId10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11560" y="828695"/>
            <a:ext cx="792088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/>
          <a:p>
            <a:pPr>
              <a:defRPr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Überschrift: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Warum brauchen Vögel Federn?                                      Blatt 1 </a:t>
            </a:r>
            <a:endParaRPr lang="de-DE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42915"/>
              </p:ext>
            </p:extLst>
          </p:nvPr>
        </p:nvGraphicFramePr>
        <p:xfrm>
          <a:off x="611561" y="332656"/>
          <a:ext cx="7920880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05157"/>
                <a:gridCol w="446936"/>
                <a:gridCol w="768787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05923"/>
              </p:ext>
            </p:extLst>
          </p:nvPr>
        </p:nvGraphicFramePr>
        <p:xfrm>
          <a:off x="611560" y="1414051"/>
          <a:ext cx="792088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6264696"/>
              </a:tblGrid>
              <a:tr h="66829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Was?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Federn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alle zusammen: „Federkleid“, „Gefieder“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829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überall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am Vogelkörper</a:t>
                      </a:r>
                    </a:p>
                    <a:p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    (außer: an Schnabel &amp; Füßen)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8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Welche Farben?</a:t>
                      </a: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Wozu?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manchmal bunt                   =&gt; Weibchen anlocken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manchmal Tarnfarben       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=&gt; verstecken</a:t>
                      </a:r>
                    </a:p>
                  </a:txBody>
                  <a:tcPr/>
                </a:tc>
              </a:tr>
              <a:tr h="1218646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Woraus?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Horn</a:t>
                      </a: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dadurch: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fest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elastisch</a:t>
                      </a:r>
                    </a:p>
                  </a:txBody>
                  <a:tcPr/>
                </a:tc>
              </a:tr>
              <a:tr h="943468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Wofür?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fliegen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wärmen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Schutz (z. B. vor Wind und Regen)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995936" y="6309320"/>
            <a:ext cx="464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</a:t>
            </a:r>
            <a:r>
              <a:rPr lang="de-DE" sz="800" dirty="0" smtClean="0"/>
              <a:t>Vogelfedern</a:t>
            </a:r>
            <a:r>
              <a:rPr lang="de-DE" sz="800" dirty="0" smtClean="0"/>
              <a:t>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2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55692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5139"/>
              </p:ext>
            </p:extLst>
          </p:nvPr>
        </p:nvGraphicFramePr>
        <p:xfrm>
          <a:off x="179512" y="1196751"/>
          <a:ext cx="8712965" cy="5011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593"/>
                <a:gridCol w="1742593"/>
                <a:gridCol w="1742593"/>
                <a:gridCol w="1742593"/>
                <a:gridCol w="1742593"/>
              </a:tblGrid>
              <a:tr h="393137">
                <a:tc>
                  <a:txBody>
                    <a:bodyPr/>
                    <a:lstStyle/>
                    <a:p>
                      <a:r>
                        <a:rPr lang="de-DE" dirty="0" smtClean="0"/>
                        <a:t>Was?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/>
                        <a:t>Schwungfedern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/>
                        <a:t>Schwanzfedern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/>
                        <a:t>Deckfedern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/>
                        <a:t>Daunenfedern</a:t>
                      </a:r>
                      <a:endParaRPr lang="de-DE" sz="1600" b="1" dirty="0"/>
                    </a:p>
                  </a:txBody>
                  <a:tcPr/>
                </a:tc>
              </a:tr>
              <a:tr h="1615719">
                <a:tc>
                  <a:txBody>
                    <a:bodyPr/>
                    <a:lstStyle/>
                    <a:p>
                      <a:r>
                        <a:rPr lang="de-DE" dirty="0" smtClean="0"/>
                        <a:t>Bild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1037856">
                <a:tc>
                  <a:txBody>
                    <a:bodyPr/>
                    <a:lstStyle/>
                    <a:p>
                      <a:r>
                        <a:rPr lang="de-DE" dirty="0" smtClean="0"/>
                        <a:t>Wie?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 smtClean="0">
                          <a:effectLst/>
                        </a:rPr>
                        <a:t>groß</a:t>
                      </a:r>
                    </a:p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 smtClean="0">
                          <a:effectLst/>
                        </a:rPr>
                        <a:t>teilweise übereinander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groß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 smtClean="0">
                          <a:effectLst/>
                        </a:rPr>
                        <a:t>mittelgroß</a:t>
                      </a:r>
                    </a:p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 smtClean="0">
                          <a:effectLst/>
                        </a:rPr>
                        <a:t>übereinander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klein</a:t>
                      </a: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weich</a:t>
                      </a:r>
                    </a:p>
                  </a:txBody>
                  <a:tcPr/>
                </a:tc>
              </a:tr>
              <a:tr h="654555">
                <a:tc>
                  <a:txBody>
                    <a:bodyPr/>
                    <a:lstStyle/>
                    <a:p>
                      <a:r>
                        <a:rPr lang="de-DE" dirty="0" smtClean="0"/>
                        <a:t>Wo?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Flügel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Schwanz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am ganzen Vogelkörper</a:t>
                      </a:r>
                      <a:endParaRPr lang="de-D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unter den Deckfedern</a:t>
                      </a:r>
                      <a:endParaRPr lang="de-DE" dirty="0"/>
                    </a:p>
                  </a:txBody>
                  <a:tcPr/>
                </a:tc>
              </a:tr>
              <a:tr h="898599">
                <a:tc>
                  <a:txBody>
                    <a:bodyPr/>
                    <a:lstStyle/>
                    <a:p>
                      <a:r>
                        <a:rPr lang="de-DE" dirty="0" smtClean="0"/>
                        <a:t>Wozu?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fliegen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steuern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Schutz vor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 smtClean="0"/>
                        <a:t>Wind &amp; Regen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Schutz vor</a:t>
                      </a:r>
                    </a:p>
                    <a:p>
                      <a:r>
                        <a:rPr lang="de-DE" dirty="0" smtClean="0"/>
                        <a:t>Wärmeverlust/ Körperwärme speichern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4932040" y="6239053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Prima! Schreibe nun einen Text zu deiner Visualisierung.</a:t>
            </a:r>
            <a:br>
              <a:rPr lang="de-DE" sz="1200" dirty="0" smtClean="0">
                <a:latin typeface="Arial" pitchFamily="34" charset="0"/>
                <a:cs typeface="Arial" pitchFamily="34" charset="0"/>
              </a:rPr>
            </a:br>
            <a:r>
              <a:rPr lang="de-DE" sz="1200" dirty="0" smtClean="0">
                <a:latin typeface="Arial" pitchFamily="34" charset="0"/>
                <a:cs typeface="Arial" pitchFamily="34" charset="0"/>
              </a:rPr>
              <a:t>Wenn du nicht weißt, wie du anfangen sollst, versuche es erst mündlich.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644008" y="6309320"/>
            <a:ext cx="288032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2" descr="C:\Users\harren\Desktop\Federn\Daunenfe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158" y="2492896"/>
            <a:ext cx="659903" cy="62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harren\Desktop\Federn\Deckfed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51" l="9904" r="90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30">
            <a:off x="5991435" y="2061546"/>
            <a:ext cx="746149" cy="113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harren\Desktop\Federn\Schwungfed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485" l="0" r="100000">
                        <a14:foregroundMark x1="38541" y1="86933" x2="38541" y2="86933"/>
                        <a14:foregroundMark x1="48270" y1="81417" x2="48270" y2="81417"/>
                        <a14:foregroundMark x1="21405" y1="82520" x2="21405" y2="82520"/>
                        <a14:foregroundMark x1="21405" y1="85462" x2="21405" y2="854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31631"/>
            <a:ext cx="781241" cy="172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harren\Desktop\Federn\Schwanzfede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48" b="100000" l="2500" r="97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91306">
            <a:off x="4178961" y="1278762"/>
            <a:ext cx="655161" cy="234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eck 12"/>
          <p:cNvSpPr/>
          <p:nvPr/>
        </p:nvSpPr>
        <p:spPr>
          <a:xfrm>
            <a:off x="179510" y="628214"/>
            <a:ext cx="871296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/>
          <a:p>
            <a:pPr>
              <a:defRPr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Überschrift: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Warum brauchen Vögel Federn?                                                  Blatt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2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34330"/>
              </p:ext>
            </p:extLst>
          </p:nvPr>
        </p:nvGraphicFramePr>
        <p:xfrm>
          <a:off x="179512" y="132175"/>
          <a:ext cx="8712964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75670"/>
                <a:gridCol w="491629"/>
                <a:gridCol w="845665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179510" y="6309320"/>
            <a:ext cx="3672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</a:t>
            </a:r>
            <a:r>
              <a:rPr lang="de-DE" sz="800" dirty="0" smtClean="0"/>
              <a:t>Vogelfedern</a:t>
            </a:r>
            <a:r>
              <a:rPr lang="de-DE" sz="800" dirty="0" smtClean="0"/>
              <a:t>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10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75622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11560" y="828695"/>
            <a:ext cx="792088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/>
          <a:p>
            <a:pPr>
              <a:defRPr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Überschrift: 						          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Blatt 1 </a:t>
            </a:r>
            <a:endParaRPr lang="de-DE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99748"/>
              </p:ext>
            </p:extLst>
          </p:nvPr>
        </p:nvGraphicFramePr>
        <p:xfrm>
          <a:off x="611561" y="332656"/>
          <a:ext cx="7920880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05157"/>
                <a:gridCol w="446936"/>
                <a:gridCol w="768787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435932"/>
              </p:ext>
            </p:extLst>
          </p:nvPr>
        </p:nvGraphicFramePr>
        <p:xfrm>
          <a:off x="611560" y="1414051"/>
          <a:ext cx="7920880" cy="4691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6264696"/>
              </a:tblGrid>
              <a:tr h="66829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Was?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829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8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Welche Farben?</a:t>
                      </a:r>
                      <a:endParaRPr lang="de-DE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Wozu?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                                                =&gt;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=&gt;</a:t>
                      </a:r>
                    </a:p>
                  </a:txBody>
                  <a:tcPr/>
                </a:tc>
              </a:tr>
              <a:tr h="1218646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Woraus?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dadurch: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3468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</a:rPr>
                        <a:t>Wofür?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995936" y="6309320"/>
            <a:ext cx="464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</a:t>
            </a:r>
            <a:r>
              <a:rPr lang="de-DE" sz="800" dirty="0" smtClean="0"/>
              <a:t>Vogelfedern</a:t>
            </a:r>
            <a:r>
              <a:rPr lang="de-DE" sz="800" dirty="0" smtClean="0"/>
              <a:t>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2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10471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051397"/>
              </p:ext>
            </p:extLst>
          </p:nvPr>
        </p:nvGraphicFramePr>
        <p:xfrm>
          <a:off x="179512" y="1196751"/>
          <a:ext cx="8712965" cy="4968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593"/>
                <a:gridCol w="1742593"/>
                <a:gridCol w="1742593"/>
                <a:gridCol w="1742593"/>
                <a:gridCol w="1742593"/>
              </a:tblGrid>
              <a:tr h="413707">
                <a:tc>
                  <a:txBody>
                    <a:bodyPr/>
                    <a:lstStyle/>
                    <a:p>
                      <a:r>
                        <a:rPr lang="de-DE" dirty="0" smtClean="0"/>
                        <a:t>Was?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dirty="0" smtClean="0"/>
                    </a:p>
                  </a:txBody>
                  <a:tcPr/>
                </a:tc>
              </a:tr>
              <a:tr h="1828265">
                <a:tc>
                  <a:txBody>
                    <a:bodyPr/>
                    <a:lstStyle/>
                    <a:p>
                      <a:r>
                        <a:rPr lang="de-DE" dirty="0" smtClean="0"/>
                        <a:t>Bild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1092160">
                <a:tc>
                  <a:txBody>
                    <a:bodyPr/>
                    <a:lstStyle/>
                    <a:p>
                      <a:r>
                        <a:rPr lang="de-DE" dirty="0" smtClean="0"/>
                        <a:t>Wie?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baseline="0" dirty="0" smtClean="0">
                          <a:effectLst/>
                        </a:rPr>
                        <a:t> </a:t>
                      </a:r>
                    </a:p>
                    <a:p>
                      <a:pPr marL="108000" indent="-108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800" baseline="0" dirty="0" smtClean="0">
                          <a:effectLst/>
                        </a:rPr>
                        <a:t> </a:t>
                      </a:r>
                      <a:endParaRPr lang="de-DE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 smtClean="0"/>
                    </a:p>
                  </a:txBody>
                  <a:tcPr/>
                </a:tc>
              </a:tr>
              <a:tr h="688804">
                <a:tc>
                  <a:txBody>
                    <a:bodyPr/>
                    <a:lstStyle/>
                    <a:p>
                      <a:r>
                        <a:rPr lang="de-DE" dirty="0" smtClean="0"/>
                        <a:t>Wo?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sz="1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de-D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  <a:tr h="945617">
                <a:tc>
                  <a:txBody>
                    <a:bodyPr/>
                    <a:lstStyle/>
                    <a:p>
                      <a:r>
                        <a:rPr lang="de-DE" dirty="0" smtClean="0"/>
                        <a:t>Wozu?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2" descr="C:\Users\harren\Desktop\Federn\Daunenfe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158" y="2492896"/>
            <a:ext cx="659903" cy="62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harren\Desktop\Federn\Deckfed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51" l="9904" r="90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30">
            <a:off x="5991435" y="2061546"/>
            <a:ext cx="746149" cy="113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harren\Desktop\Federn\Schwungfed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485" l="0" r="100000">
                        <a14:foregroundMark x1="38541" y1="86933" x2="38541" y2="86933"/>
                        <a14:foregroundMark x1="48270" y1="81417" x2="48270" y2="81417"/>
                        <a14:foregroundMark x1="21405" y1="82520" x2="21405" y2="82520"/>
                        <a14:foregroundMark x1="21405" y1="85462" x2="21405" y2="854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31631"/>
            <a:ext cx="781241" cy="172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harren\Desktop\Federn\Schwanzfede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48" b="100000" l="2500" r="97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91306">
            <a:off x="4178961" y="1278762"/>
            <a:ext cx="655161" cy="234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hteck 21"/>
          <p:cNvSpPr/>
          <p:nvPr/>
        </p:nvSpPr>
        <p:spPr>
          <a:xfrm>
            <a:off x="179510" y="628214"/>
            <a:ext cx="871296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/>
          <a:p>
            <a:pPr>
              <a:defRPr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Überschrift:                                                                                                                     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Blatt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2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39418"/>
              </p:ext>
            </p:extLst>
          </p:nvPr>
        </p:nvGraphicFramePr>
        <p:xfrm>
          <a:off x="179512" y="132175"/>
          <a:ext cx="8712964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75670"/>
                <a:gridCol w="491629"/>
                <a:gridCol w="845665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4932040" y="6239053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Prima! Schreibe nun einen Text zu deiner Visualisierung.</a:t>
            </a:r>
            <a:br>
              <a:rPr lang="de-DE" sz="1200" dirty="0" smtClean="0">
                <a:latin typeface="Arial" pitchFamily="34" charset="0"/>
                <a:cs typeface="Arial" pitchFamily="34" charset="0"/>
              </a:rPr>
            </a:br>
            <a:r>
              <a:rPr lang="de-DE" sz="1200" dirty="0" smtClean="0">
                <a:latin typeface="Arial" pitchFamily="34" charset="0"/>
                <a:cs typeface="Arial" pitchFamily="34" charset="0"/>
              </a:rPr>
              <a:t>Wenn du nicht weißt, wie du anfangen sollst, versuche es erst mündlich.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644008" y="6309320"/>
            <a:ext cx="288032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179510" y="6309320"/>
            <a:ext cx="3672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</a:t>
            </a:r>
            <a:r>
              <a:rPr lang="de-DE" sz="800" dirty="0" smtClean="0"/>
              <a:t>Vogelfedern</a:t>
            </a:r>
            <a:r>
              <a:rPr lang="de-DE" sz="800" dirty="0" smtClean="0"/>
              <a:t>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10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9987420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Macintosh PowerPoint</Application>
  <PresentationFormat>Bildschirmpräsentation (4:3)</PresentationFormat>
  <Paragraphs>115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Inga Harren</dc:creator>
  <cp:lastModifiedBy>Sarah Haug</cp:lastModifiedBy>
  <cp:revision>29</cp:revision>
  <dcterms:created xsi:type="dcterms:W3CDTF">2014-11-24T12:14:55Z</dcterms:created>
  <dcterms:modified xsi:type="dcterms:W3CDTF">2017-09-26T07:57:46Z</dcterms:modified>
</cp:coreProperties>
</file>