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5"/>
  </p:normalViewPr>
  <p:slideViewPr>
    <p:cSldViewPr>
      <p:cViewPr>
        <p:scale>
          <a:sx n="97" d="100"/>
          <a:sy n="97" d="100"/>
        </p:scale>
        <p:origin x="2064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ph-heidelberg.de/sachtexte-schreiben.html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ph-heidelberg.de/sachtexte-schreiben.html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feil nach rechts 11"/>
          <p:cNvSpPr/>
          <p:nvPr/>
        </p:nvSpPr>
        <p:spPr>
          <a:xfrm rot="16200000">
            <a:off x="7065763" y="3887566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5084"/>
              </p:ext>
            </p:extLst>
          </p:nvPr>
        </p:nvGraphicFramePr>
        <p:xfrm>
          <a:off x="4067944" y="908720"/>
          <a:ext cx="4937469" cy="2776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512168"/>
                <a:gridCol w="216024"/>
                <a:gridCol w="1008112"/>
                <a:gridCol w="1553093"/>
              </a:tblGrid>
              <a:tr h="326241">
                <a:tc gridSpan="5"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Nordeuropa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16549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Nachteile 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de-DE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Vorteile </a:t>
                      </a: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5394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kalt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 Nahrung  (Würmer,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Insekten, Beeren)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genug Nahrung für Jungtiere</a:t>
                      </a: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lange Tage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genug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Zeit für Futtersuche</a:t>
                      </a:r>
                    </a:p>
                  </a:txBody>
                  <a:tcPr/>
                </a:tc>
              </a:tr>
              <a:tr h="383808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kurze Tage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wenig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Zeit für Futtersuche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2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weniger Vögel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genug Nistplätze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54205"/>
              </p:ext>
            </p:extLst>
          </p:nvPr>
        </p:nvGraphicFramePr>
        <p:xfrm>
          <a:off x="4067944" y="4480998"/>
          <a:ext cx="4935111" cy="2234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436"/>
                <a:gridCol w="1470876"/>
                <a:gridCol w="220631"/>
                <a:gridCol w="956069"/>
                <a:gridCol w="1552099"/>
              </a:tblGrid>
              <a:tr h="288032"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Südeuropa/Afrika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3237"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Vorteile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Nachteile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467112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genug Nahrung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zu viele Vögel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wenig Nistplätze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3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zu heiß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 Nahrung für Jungtiere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Abgerundetes Rechteck 18"/>
          <p:cNvSpPr/>
          <p:nvPr/>
        </p:nvSpPr>
        <p:spPr>
          <a:xfrm>
            <a:off x="4067944" y="3763401"/>
            <a:ext cx="1244015" cy="5750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W</a:t>
            </a:r>
            <a:r>
              <a:rPr lang="de-DE" sz="1400" dirty="0" smtClean="0">
                <a:solidFill>
                  <a:schemeClr val="tx1"/>
                </a:solidFill>
              </a:rPr>
              <a:t>ann:  Spätsommer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und Herbst</a:t>
            </a:r>
          </a:p>
        </p:txBody>
      </p:sp>
      <p:sp>
        <p:nvSpPr>
          <p:cNvPr id="4" name="Rechteck 3"/>
          <p:cNvSpPr/>
          <p:nvPr/>
        </p:nvSpPr>
        <p:spPr>
          <a:xfrm>
            <a:off x="107504" y="44624"/>
            <a:ext cx="8897909" cy="8002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400" dirty="0" smtClean="0"/>
              <a:t>Der Text beantwortet die Frage:</a:t>
            </a:r>
          </a:p>
          <a:p>
            <a:r>
              <a:rPr lang="de-DE" b="1" dirty="0" smtClean="0"/>
              <a:t>Warum </a:t>
            </a:r>
            <a:r>
              <a:rPr lang="de-DE" b="1" dirty="0"/>
              <a:t>ziehen die Vögel im Herbst in den Süden und kommen im Frühjahr </a:t>
            </a:r>
            <a:r>
              <a:rPr lang="de-DE" b="1" dirty="0" smtClean="0"/>
              <a:t>zurück?</a:t>
            </a:r>
          </a:p>
          <a:p>
            <a:r>
              <a:rPr lang="de-DE" sz="1400" dirty="0" smtClean="0"/>
              <a:t>Name:							Datum:</a:t>
            </a:r>
            <a:endParaRPr lang="de-DE" sz="14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7834986" y="3788151"/>
            <a:ext cx="1008113" cy="5255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Wann: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Frühjahr </a:t>
            </a:r>
          </a:p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44119"/>
              </p:ext>
            </p:extLst>
          </p:nvPr>
        </p:nvGraphicFramePr>
        <p:xfrm>
          <a:off x="107504" y="934968"/>
          <a:ext cx="3816424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561"/>
                <a:gridCol w="1766863"/>
              </a:tblGrid>
              <a:tr h="33379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Name der Vogelreise: 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Vogelzug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687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Beispiele für Zugvögel: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Weißstörche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tx1"/>
                          </a:solidFill>
                        </a:rPr>
                        <a:t>Stare</a:t>
                      </a:r>
                      <a:endParaRPr lang="de-D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Schwalben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Vorbereitungen: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Fettpolster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Testflüge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Pfeil nach rechts 13"/>
          <p:cNvSpPr/>
          <p:nvPr/>
        </p:nvSpPr>
        <p:spPr>
          <a:xfrm rot="5400000">
            <a:off x="5298852" y="3905521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5536" y="6001543"/>
            <a:ext cx="352839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de-DE" sz="1200" dirty="0" smtClean="0"/>
              <a:t>Prima! Schreibe nun einen Text zu deinem Schaubild</a:t>
            </a:r>
            <a:r>
              <a:rPr lang="de-DE" sz="1400" dirty="0" smtClean="0"/>
              <a:t>.</a:t>
            </a:r>
            <a:r>
              <a:rPr lang="de-DE" sz="1400" dirty="0"/>
              <a:t> </a:t>
            </a:r>
          </a:p>
        </p:txBody>
      </p:sp>
      <p:sp>
        <p:nvSpPr>
          <p:cNvPr id="16" name="Rechteck 15"/>
          <p:cNvSpPr/>
          <p:nvPr/>
        </p:nvSpPr>
        <p:spPr>
          <a:xfrm flipH="1">
            <a:off x="225429" y="6042774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07505" y="6350551"/>
            <a:ext cx="3960439" cy="46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smtClean="0"/>
              <a:t>Vogelzug </a:t>
            </a:r>
            <a:r>
              <a:rPr lang="de-DE" sz="800" dirty="0"/>
              <a:t>- Visualisierung. Aus: Werkstattmaterialien zur Schreibförderung. Verfügbar unter: </a:t>
            </a:r>
            <a:r>
              <a:rPr lang="de-DE" sz="800" dirty="0">
                <a:hlinkClick r:id="rId2"/>
              </a:rPr>
              <a:t>https://www.ph-heidelberg.de/sachtexte-schreiben.html</a:t>
            </a:r>
            <a:endParaRPr lang="de-DE" sz="800" dirty="0"/>
          </a:p>
        </p:txBody>
      </p:sp>
      <p:pic>
        <p:nvPicPr>
          <p:cNvPr id="22" name="Grafik 21" descr="D:\aaa DaZ-Koop\6 Material\2 Texte und Visualisierungen\Bio 6 Vögel Vogelzug\europa_afrik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266429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91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feil nach rechts 11"/>
          <p:cNvSpPr/>
          <p:nvPr/>
        </p:nvSpPr>
        <p:spPr>
          <a:xfrm rot="16200000">
            <a:off x="7065763" y="3887566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74137"/>
              </p:ext>
            </p:extLst>
          </p:nvPr>
        </p:nvGraphicFramePr>
        <p:xfrm>
          <a:off x="4067944" y="908720"/>
          <a:ext cx="4937469" cy="2776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512168"/>
                <a:gridCol w="216024"/>
                <a:gridCol w="1008112"/>
                <a:gridCol w="1553093"/>
              </a:tblGrid>
              <a:tr h="326241">
                <a:tc gridSpan="5"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Nordeuropa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16549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Nachteile 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de-DE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Vorteile </a:t>
                      </a: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5394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smtClean="0">
                          <a:solidFill>
                            <a:schemeClr val="bg1"/>
                          </a:solidFill>
                        </a:rPr>
                        <a:t>kalt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400" smtClean="0">
                          <a:solidFill>
                            <a:schemeClr val="bg1"/>
                          </a:solidFill>
                        </a:rPr>
                        <a:t>wenig Nahrung  (Würmer,</a:t>
                      </a:r>
                      <a:r>
                        <a:rPr lang="de-DE" sz="1400" baseline="0" smtClean="0">
                          <a:solidFill>
                            <a:schemeClr val="bg1"/>
                          </a:solidFill>
                        </a:rPr>
                        <a:t> Insekten, Beeren)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smtClean="0">
                          <a:solidFill>
                            <a:schemeClr val="bg1"/>
                          </a:solidFill>
                        </a:rPr>
                        <a:t>genug Nahrung für Jungtiere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lange Tage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  <a:sym typeface="Wingdings 3" panose="05040102010807070707" pitchFamily="18" charset="2"/>
                        </a:rPr>
                        <a:t>genug </a:t>
                      </a: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Zeit für Futtersuche</a:t>
                      </a:r>
                    </a:p>
                  </a:txBody>
                  <a:tcPr/>
                </a:tc>
              </a:tr>
              <a:tr h="383808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smtClean="0">
                          <a:solidFill>
                            <a:schemeClr val="bg1"/>
                          </a:solidFill>
                        </a:rPr>
                        <a:t>kurze Tage 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  <a:sym typeface="Wingdings 3" panose="05040102010807070707" pitchFamily="18" charset="2"/>
                        </a:rPr>
                        <a:t>wenig</a:t>
                      </a:r>
                      <a:r>
                        <a:rPr lang="de-DE" sz="1400" baseline="0" dirty="0" smtClean="0">
                          <a:solidFill>
                            <a:schemeClr val="bg1"/>
                          </a:solidFill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Zeit   für Futtersuche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2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smtClean="0">
                          <a:solidFill>
                            <a:schemeClr val="bg1"/>
                          </a:solidFill>
                        </a:rPr>
                        <a:t>weniger Vögel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  <a:sym typeface="Wingdings 3" panose="05040102010807070707" pitchFamily="18" charset="2"/>
                        </a:rPr>
                        <a:t>genug  Nistplätze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787311"/>
              </p:ext>
            </p:extLst>
          </p:nvPr>
        </p:nvGraphicFramePr>
        <p:xfrm>
          <a:off x="4067944" y="4523328"/>
          <a:ext cx="4937469" cy="2198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391"/>
                <a:gridCol w="1460884"/>
                <a:gridCol w="219132"/>
                <a:gridCol w="949575"/>
                <a:gridCol w="1648487"/>
              </a:tblGrid>
              <a:tr h="314505"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Südeuropa/Afrika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3237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Vorteile</a:t>
                      </a: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Nachteile</a:t>
                      </a: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467112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warm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bg1"/>
                          </a:solidFill>
                        </a:rPr>
                        <a:t>genug Nahrung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zu viele Vögel</a:t>
                      </a:r>
                      <a:r>
                        <a:rPr lang="de-DE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  <a:sym typeface="Wingdings 3" panose="05040102010807070707" pitchFamily="18" charset="2"/>
                        </a:rPr>
                        <a:t>wenig Nistplätze</a:t>
                      </a:r>
                      <a:endParaRPr lang="de-DE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3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zu heiß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bg1"/>
                          </a:solidFill>
                        </a:rPr>
                        <a:t>wenig Nahrung für Jungtiere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Abgerundetes Rechteck 18"/>
          <p:cNvSpPr/>
          <p:nvPr/>
        </p:nvSpPr>
        <p:spPr>
          <a:xfrm>
            <a:off x="4067944" y="3763401"/>
            <a:ext cx="1244015" cy="5750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W</a:t>
            </a:r>
            <a:r>
              <a:rPr lang="de-DE" sz="1400" dirty="0" smtClean="0">
                <a:solidFill>
                  <a:schemeClr val="tx1"/>
                </a:solidFill>
              </a:rPr>
              <a:t>ann:  </a:t>
            </a:r>
            <a:r>
              <a:rPr lang="de-DE" sz="1400" dirty="0" smtClean="0">
                <a:solidFill>
                  <a:schemeClr val="bg1"/>
                </a:solidFill>
              </a:rPr>
              <a:t>Spätsommer </a:t>
            </a:r>
          </a:p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und Herbst</a:t>
            </a:r>
          </a:p>
        </p:txBody>
      </p:sp>
      <p:sp>
        <p:nvSpPr>
          <p:cNvPr id="4" name="Rechteck 3"/>
          <p:cNvSpPr/>
          <p:nvPr/>
        </p:nvSpPr>
        <p:spPr>
          <a:xfrm>
            <a:off x="107504" y="44624"/>
            <a:ext cx="8897909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400" dirty="0" smtClean="0"/>
              <a:t>Der Text beantwortet die Frage:</a:t>
            </a:r>
          </a:p>
          <a:p>
            <a:endParaRPr lang="de-DE" sz="1400" dirty="0" smtClean="0"/>
          </a:p>
          <a:p>
            <a:r>
              <a:rPr lang="de-DE" sz="1400" dirty="0" smtClean="0"/>
              <a:t>Name:							Datum:</a:t>
            </a:r>
            <a:endParaRPr lang="de-DE" sz="14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7834986" y="3788151"/>
            <a:ext cx="1008113" cy="5255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Wann: </a:t>
            </a:r>
          </a:p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Frühjahr </a:t>
            </a:r>
          </a:p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10952"/>
              </p:ext>
            </p:extLst>
          </p:nvPr>
        </p:nvGraphicFramePr>
        <p:xfrm>
          <a:off x="107504" y="934968"/>
          <a:ext cx="3816424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561"/>
                <a:gridCol w="1766863"/>
              </a:tblGrid>
              <a:tr h="33379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Name der Vogelreise: 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687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Beispiele für Zugvögel: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Vorbereitungen: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Pfeil nach rechts 13"/>
          <p:cNvSpPr/>
          <p:nvPr/>
        </p:nvSpPr>
        <p:spPr>
          <a:xfrm rot="5400000">
            <a:off x="5298852" y="3905521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5536" y="6001543"/>
            <a:ext cx="352839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de-DE" sz="1200" dirty="0" smtClean="0"/>
              <a:t>Prima! Schreibe nun einen Text zu deinem Schaubild</a:t>
            </a:r>
            <a:r>
              <a:rPr lang="de-DE" sz="1400" dirty="0" smtClean="0"/>
              <a:t>.</a:t>
            </a:r>
            <a:r>
              <a:rPr lang="de-DE" sz="1400" dirty="0"/>
              <a:t> </a:t>
            </a:r>
          </a:p>
        </p:txBody>
      </p:sp>
      <p:sp>
        <p:nvSpPr>
          <p:cNvPr id="16" name="Rechteck 15"/>
          <p:cNvSpPr/>
          <p:nvPr/>
        </p:nvSpPr>
        <p:spPr>
          <a:xfrm flipH="1">
            <a:off x="225429" y="6042774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07505" y="6350551"/>
            <a:ext cx="3960439" cy="46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smtClean="0"/>
              <a:t>Vogelzug </a:t>
            </a:r>
            <a:r>
              <a:rPr lang="de-DE" sz="800" dirty="0"/>
              <a:t>- Visualisierung. Aus: Werkstattmaterialien zur Schreibförderung. Verfügbar unter: </a:t>
            </a:r>
            <a:r>
              <a:rPr lang="de-DE" sz="800" dirty="0">
                <a:hlinkClick r:id="rId2"/>
              </a:rPr>
              <a:t>https://www.ph-heidelberg.de/sachtexte-schreiben.html</a:t>
            </a:r>
            <a:endParaRPr lang="de-DE" sz="800" dirty="0"/>
          </a:p>
        </p:txBody>
      </p:sp>
      <p:pic>
        <p:nvPicPr>
          <p:cNvPr id="22" name="Grafik 21" descr="D:\aaa DaZ-Koop\6 Material\2 Texte und Visualisierungen\Bio 6 Vögel Vogelzug\europa_afrik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266429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Macintosh PowerPoint</Application>
  <PresentationFormat>Bildschirmpräsentation (4:3)</PresentationFormat>
  <Paragraphs>106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3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Sara</dc:creator>
  <cp:lastModifiedBy>Sarah Haug</cp:lastModifiedBy>
  <cp:revision>19</cp:revision>
  <dcterms:created xsi:type="dcterms:W3CDTF">2016-03-14T09:16:53Z</dcterms:created>
  <dcterms:modified xsi:type="dcterms:W3CDTF">2016-10-08T18:32:32Z</dcterms:modified>
</cp:coreProperties>
</file>