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" initials="A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8" autoAdjust="0"/>
    <p:restoredTop sz="94665"/>
  </p:normalViewPr>
  <p:slideViewPr>
    <p:cSldViewPr>
      <p:cViewPr>
        <p:scale>
          <a:sx n="98" d="100"/>
          <a:sy n="98" d="100"/>
        </p:scale>
        <p:origin x="2024" y="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commentAuthors" Target="commentAuthor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3B1F-E50B-44CA-89F8-B9B553E5E15B}" type="datetimeFigureOut">
              <a:rPr lang="de-DE" smtClean="0"/>
              <a:pPr/>
              <a:t>08.10.16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E651-3A7B-47E5-8AF3-FDC375E7B1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3B1F-E50B-44CA-89F8-B9B553E5E15B}" type="datetimeFigureOut">
              <a:rPr lang="de-DE" smtClean="0"/>
              <a:pPr/>
              <a:t>08.10.16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E651-3A7B-47E5-8AF3-FDC375E7B1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3B1F-E50B-44CA-89F8-B9B553E5E15B}" type="datetimeFigureOut">
              <a:rPr lang="de-DE" smtClean="0"/>
              <a:pPr/>
              <a:t>08.10.16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E651-3A7B-47E5-8AF3-FDC375E7B1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3B1F-E50B-44CA-89F8-B9B553E5E15B}" type="datetimeFigureOut">
              <a:rPr lang="de-DE" smtClean="0"/>
              <a:pPr/>
              <a:t>08.10.16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E651-3A7B-47E5-8AF3-FDC375E7B1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3B1F-E50B-44CA-89F8-B9B553E5E15B}" type="datetimeFigureOut">
              <a:rPr lang="de-DE" smtClean="0"/>
              <a:pPr/>
              <a:t>08.10.16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E651-3A7B-47E5-8AF3-FDC375E7B1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3B1F-E50B-44CA-89F8-B9B553E5E15B}" type="datetimeFigureOut">
              <a:rPr lang="de-DE" smtClean="0"/>
              <a:pPr/>
              <a:t>08.10.16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E651-3A7B-47E5-8AF3-FDC375E7B1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3B1F-E50B-44CA-89F8-B9B553E5E15B}" type="datetimeFigureOut">
              <a:rPr lang="de-DE" smtClean="0"/>
              <a:pPr/>
              <a:t>08.10.16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E651-3A7B-47E5-8AF3-FDC375E7B1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3B1F-E50B-44CA-89F8-B9B553E5E15B}" type="datetimeFigureOut">
              <a:rPr lang="de-DE" smtClean="0"/>
              <a:pPr/>
              <a:t>08.10.16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E651-3A7B-47E5-8AF3-FDC375E7B1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3B1F-E50B-44CA-89F8-B9B553E5E15B}" type="datetimeFigureOut">
              <a:rPr lang="de-DE" smtClean="0"/>
              <a:pPr/>
              <a:t>08.10.16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E651-3A7B-47E5-8AF3-FDC375E7B1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3B1F-E50B-44CA-89F8-B9B553E5E15B}" type="datetimeFigureOut">
              <a:rPr lang="de-DE" smtClean="0"/>
              <a:pPr/>
              <a:t>08.10.16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E651-3A7B-47E5-8AF3-FDC375E7B1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3B1F-E50B-44CA-89F8-B9B553E5E15B}" type="datetimeFigureOut">
              <a:rPr lang="de-DE" smtClean="0"/>
              <a:pPr/>
              <a:t>08.10.16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E651-3A7B-47E5-8AF3-FDC375E7B1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E3B1F-E50B-44CA-89F8-B9B553E5E15B}" type="datetimeFigureOut">
              <a:rPr lang="de-DE" smtClean="0"/>
              <a:pPr/>
              <a:t>08.10.16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0E651-3A7B-47E5-8AF3-FDC375E7B1C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ph-heidelberg.de/sachtexte-schreiben.html" TargetMode="Externa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ph-heidelberg.de/sachtexte-schreiben.html" TargetMode="Externa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feil nach rechts 11"/>
          <p:cNvSpPr/>
          <p:nvPr/>
        </p:nvSpPr>
        <p:spPr>
          <a:xfrm rot="16200000">
            <a:off x="7065763" y="3887566"/>
            <a:ext cx="667817" cy="326751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766384"/>
              </p:ext>
            </p:extLst>
          </p:nvPr>
        </p:nvGraphicFramePr>
        <p:xfrm>
          <a:off x="4067944" y="908720"/>
          <a:ext cx="4937469" cy="2776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072"/>
                <a:gridCol w="1512168"/>
                <a:gridCol w="216024"/>
                <a:gridCol w="1008112"/>
                <a:gridCol w="1553093"/>
              </a:tblGrid>
              <a:tr h="326241">
                <a:tc gridSpan="5">
                  <a:txBody>
                    <a:bodyPr/>
                    <a:lstStyle/>
                    <a:p>
                      <a:pPr algn="ctr"/>
                      <a:r>
                        <a:rPr lang="de-DE" sz="1800" b="1" dirty="0" smtClean="0">
                          <a:solidFill>
                            <a:schemeClr val="tx1"/>
                          </a:solidFill>
                        </a:rPr>
                        <a:t>Nordeuropa</a:t>
                      </a:r>
                      <a:endParaRPr lang="de-DE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16549">
                <a:tc gridSpan="2">
                  <a:txBody>
                    <a:bodyPr/>
                    <a:lstStyle/>
                    <a:p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Nachteile </a:t>
                      </a:r>
                      <a:endParaRPr lang="de-DE" sz="14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1400" b="1" baseline="0" dirty="0" smtClean="0">
                          <a:solidFill>
                            <a:schemeClr val="tx1"/>
                          </a:solidFill>
                        </a:rPr>
                        <a:t>Oktober bis März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de-DE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Vorteile </a:t>
                      </a:r>
                    </a:p>
                    <a:p>
                      <a:r>
                        <a:rPr lang="de-DE" sz="1400" b="1" baseline="0" dirty="0" smtClean="0">
                          <a:solidFill>
                            <a:schemeClr val="tx1"/>
                          </a:solidFill>
                        </a:rPr>
                        <a:t>April bis September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9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wie?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dadurch?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wie?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dadurch?</a:t>
                      </a:r>
                    </a:p>
                  </a:txBody>
                  <a:tcPr/>
                </a:tc>
              </a:tr>
              <a:tr h="539472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kalt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wenig Nahrung  (Würmer,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Insekten, Beeren)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warm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genug Nahrung für Jungtiere</a:t>
                      </a: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lange Tage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sym typeface="Wingdings 3" panose="05040102010807070707" pitchFamily="18" charset="2"/>
                        </a:rPr>
                        <a:t>genug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Zeit für Futtersuche</a:t>
                      </a:r>
                    </a:p>
                  </a:txBody>
                  <a:tcPr/>
                </a:tc>
              </a:tr>
              <a:tr h="383808">
                <a:tc row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kurze Tage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sym typeface="Wingdings 3" panose="05040102010807070707" pitchFamily="18" charset="2"/>
                        </a:rPr>
                        <a:t>wenig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sym typeface="Wingdings 3" panose="05040102010807070707" pitchFamily="18" charset="2"/>
                        </a:rPr>
                        <a:t>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Zeit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für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Futtersuche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6024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weniger Vögel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sym typeface="Wingdings 3" panose="05040102010807070707" pitchFamily="18" charset="2"/>
                        </a:rPr>
                        <a:t>genug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sym typeface="Wingdings 3" panose="05040102010807070707" pitchFamily="18" charset="2"/>
                        </a:rPr>
                        <a:t>Nistplätze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705779"/>
              </p:ext>
            </p:extLst>
          </p:nvPr>
        </p:nvGraphicFramePr>
        <p:xfrm>
          <a:off x="3995936" y="4509120"/>
          <a:ext cx="5076054" cy="2304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0290"/>
                <a:gridCol w="1480583"/>
                <a:gridCol w="222087"/>
                <a:gridCol w="962379"/>
                <a:gridCol w="1670715"/>
              </a:tblGrid>
              <a:tr h="314505">
                <a:tc gridSpan="5">
                  <a:txBody>
                    <a:bodyPr/>
                    <a:lstStyle/>
                    <a:p>
                      <a:pPr algn="ctr"/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Südeuropa/Afrika</a:t>
                      </a:r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43237">
                <a:tc gridSpan="2"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Vorteile</a:t>
                      </a:r>
                    </a:p>
                    <a:p>
                      <a:r>
                        <a:rPr lang="de-DE" sz="1600" b="1" baseline="0" dirty="0" smtClean="0">
                          <a:solidFill>
                            <a:schemeClr val="tx1"/>
                          </a:solidFill>
                        </a:rPr>
                        <a:t>Oktober bis März</a:t>
                      </a:r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Nachteile</a:t>
                      </a:r>
                    </a:p>
                    <a:p>
                      <a:r>
                        <a:rPr lang="de-DE" sz="1600" b="1" baseline="0" dirty="0" smtClean="0">
                          <a:solidFill>
                            <a:schemeClr val="tx1"/>
                          </a:solidFill>
                        </a:rPr>
                        <a:t>April bis September</a:t>
                      </a:r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221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wie?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dadurch?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wie?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dadurch?</a:t>
                      </a:r>
                    </a:p>
                  </a:txBody>
                  <a:tcPr/>
                </a:tc>
              </a:tr>
              <a:tr h="33868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warm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genug Nahrung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sehr heiß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sym typeface="Wingdings 3" panose="05040102010807070707" pitchFamily="18" charset="2"/>
                        </a:rPr>
                        <a:t>wenig Futter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61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lange 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genug Zeit für Futtersuche</a:t>
                      </a:r>
                      <a:endParaRPr lang="de-DE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viele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Vögel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wenig Nistplätze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Abgerundetes Rechteck 18"/>
          <p:cNvSpPr/>
          <p:nvPr/>
        </p:nvSpPr>
        <p:spPr>
          <a:xfrm>
            <a:off x="4067944" y="3763401"/>
            <a:ext cx="1244015" cy="57507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W</a:t>
            </a:r>
            <a:r>
              <a:rPr lang="de-DE" sz="1400" dirty="0" smtClean="0">
                <a:solidFill>
                  <a:schemeClr val="tx1"/>
                </a:solidFill>
              </a:rPr>
              <a:t>ann:  Spätsommer 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und Herbst</a:t>
            </a:r>
          </a:p>
        </p:txBody>
      </p:sp>
      <p:sp>
        <p:nvSpPr>
          <p:cNvPr id="4" name="Rechteck 3"/>
          <p:cNvSpPr/>
          <p:nvPr/>
        </p:nvSpPr>
        <p:spPr>
          <a:xfrm>
            <a:off x="107504" y="44624"/>
            <a:ext cx="8897909" cy="80021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de-DE" sz="1400" dirty="0" smtClean="0"/>
              <a:t>Der Text beantwortet die Frage:</a:t>
            </a:r>
          </a:p>
          <a:p>
            <a:r>
              <a:rPr lang="de-DE" b="1" dirty="0" smtClean="0"/>
              <a:t>Warum </a:t>
            </a:r>
            <a:r>
              <a:rPr lang="de-DE" b="1" dirty="0"/>
              <a:t>ziehen die Vögel im Herbst in den </a:t>
            </a:r>
            <a:r>
              <a:rPr lang="de-DE" b="1" dirty="0" smtClean="0"/>
              <a:t>Süden? Warum </a:t>
            </a:r>
            <a:r>
              <a:rPr lang="de-DE" b="1" dirty="0"/>
              <a:t>kommen </a:t>
            </a:r>
            <a:r>
              <a:rPr lang="de-DE" b="1" dirty="0" smtClean="0"/>
              <a:t>sie im </a:t>
            </a:r>
            <a:r>
              <a:rPr lang="de-DE" b="1" dirty="0"/>
              <a:t>Frühjahr </a:t>
            </a:r>
            <a:r>
              <a:rPr lang="de-DE" b="1" dirty="0" smtClean="0"/>
              <a:t>zurück?</a:t>
            </a:r>
          </a:p>
          <a:p>
            <a:r>
              <a:rPr lang="de-DE" sz="1400" dirty="0" smtClean="0"/>
              <a:t>Name:							Datum:</a:t>
            </a:r>
            <a:endParaRPr lang="de-DE" sz="1400" dirty="0"/>
          </a:p>
        </p:txBody>
      </p:sp>
      <p:sp>
        <p:nvSpPr>
          <p:cNvPr id="20" name="Abgerundetes Rechteck 19"/>
          <p:cNvSpPr/>
          <p:nvPr/>
        </p:nvSpPr>
        <p:spPr>
          <a:xfrm>
            <a:off x="7834986" y="3788151"/>
            <a:ext cx="1008113" cy="52558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 smtClean="0">
              <a:solidFill>
                <a:schemeClr val="tx1"/>
              </a:solidFill>
            </a:endParaRP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Wann: 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Frühjahr </a:t>
            </a:r>
          </a:p>
          <a:p>
            <a:pPr algn="ctr"/>
            <a:endParaRPr lang="de-DE" sz="1400" dirty="0" smtClean="0">
              <a:solidFill>
                <a:schemeClr val="tx1"/>
              </a:solidFill>
            </a:endParaRPr>
          </a:p>
        </p:txBody>
      </p:sp>
      <p:sp>
        <p:nvSpPr>
          <p:cNvPr id="14" name="Pfeil nach rechts 13"/>
          <p:cNvSpPr/>
          <p:nvPr/>
        </p:nvSpPr>
        <p:spPr>
          <a:xfrm rot="5400000">
            <a:off x="5298852" y="3905521"/>
            <a:ext cx="667817" cy="326751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395536" y="6001543"/>
            <a:ext cx="3528392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de-DE" sz="1200" dirty="0" smtClean="0"/>
              <a:t>Prima! Schreibe nun einen Text zu deinem Schaubild</a:t>
            </a:r>
            <a:r>
              <a:rPr lang="de-DE" sz="1400" dirty="0" smtClean="0"/>
              <a:t>.</a:t>
            </a:r>
            <a:r>
              <a:rPr lang="de-DE" sz="1400" dirty="0"/>
              <a:t> </a:t>
            </a:r>
          </a:p>
        </p:txBody>
      </p:sp>
      <p:sp>
        <p:nvSpPr>
          <p:cNvPr id="16" name="Rechteck 15"/>
          <p:cNvSpPr/>
          <p:nvPr/>
        </p:nvSpPr>
        <p:spPr>
          <a:xfrm flipH="1">
            <a:off x="225429" y="6042774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107505" y="6350551"/>
            <a:ext cx="3960439" cy="462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Zitierhinweis: </a:t>
            </a:r>
            <a:r>
              <a:rPr lang="de-DE" sz="800" dirty="0" err="1"/>
              <a:t>Berkemeier</a:t>
            </a:r>
            <a:r>
              <a:rPr lang="de-DE" sz="800" dirty="0"/>
              <a:t>, A. u. Projektteam (2016): </a:t>
            </a:r>
            <a:r>
              <a:rPr lang="de-DE" sz="800" dirty="0" smtClean="0"/>
              <a:t>Vogelzug </a:t>
            </a:r>
            <a:r>
              <a:rPr lang="de-DE" sz="800" dirty="0"/>
              <a:t>- Visualisierung. </a:t>
            </a:r>
            <a:r>
              <a:rPr lang="de-DE" sz="800" dirty="0" smtClean="0"/>
              <a:t>Seiteneinsteiger. Aus</a:t>
            </a:r>
            <a:r>
              <a:rPr lang="de-DE" sz="800" dirty="0"/>
              <a:t>: Werkstattmaterialien zur Schreibförderung. Verfügbar unter: </a:t>
            </a:r>
            <a:r>
              <a:rPr lang="de-DE" sz="800" dirty="0">
                <a:hlinkClick r:id="rId2"/>
              </a:rPr>
              <a:t>https://www.ph-heidelberg.de/sachtexte-schreiben.html</a:t>
            </a:r>
            <a:endParaRPr lang="de-DE" sz="800" dirty="0"/>
          </a:p>
        </p:txBody>
      </p:sp>
      <p:pic>
        <p:nvPicPr>
          <p:cNvPr id="22" name="Grafik 21" descr="D:\aaa DaZ-Koop\6 Material\2 Texte und Visualisierungen\Bio 6 Vögel Vogelzug\europa_afrik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21295"/>
            <a:ext cx="2664296" cy="316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916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feil nach rechts 13"/>
          <p:cNvSpPr/>
          <p:nvPr/>
        </p:nvSpPr>
        <p:spPr>
          <a:xfrm rot="16200000">
            <a:off x="7065763" y="3887566"/>
            <a:ext cx="667817" cy="326751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167731"/>
              </p:ext>
            </p:extLst>
          </p:nvPr>
        </p:nvGraphicFramePr>
        <p:xfrm>
          <a:off x="4067944" y="908720"/>
          <a:ext cx="4937469" cy="2655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072"/>
                <a:gridCol w="1512168"/>
                <a:gridCol w="216024"/>
                <a:gridCol w="1008112"/>
                <a:gridCol w="1553093"/>
              </a:tblGrid>
              <a:tr h="326241">
                <a:tc gridSpan="5">
                  <a:txBody>
                    <a:bodyPr/>
                    <a:lstStyle/>
                    <a:p>
                      <a:pPr algn="ctr"/>
                      <a:r>
                        <a:rPr lang="de-DE" sz="1800" b="1" dirty="0" smtClean="0">
                          <a:solidFill>
                            <a:schemeClr val="tx1"/>
                          </a:solidFill>
                        </a:rPr>
                        <a:t>Nordeuropa</a:t>
                      </a:r>
                      <a:endParaRPr lang="de-DE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16549">
                <a:tc gridSpan="2">
                  <a:txBody>
                    <a:bodyPr/>
                    <a:lstStyle/>
                    <a:p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Nachteile </a:t>
                      </a:r>
                      <a:endParaRPr lang="de-DE" sz="14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1400" b="1" baseline="0" dirty="0" smtClean="0">
                          <a:solidFill>
                            <a:schemeClr val="tx1"/>
                          </a:solidFill>
                        </a:rPr>
                        <a:t>Oktober bis März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de-DE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Vorteile </a:t>
                      </a:r>
                    </a:p>
                    <a:p>
                      <a:r>
                        <a:rPr lang="de-DE" sz="1400" b="1" baseline="0" dirty="0" smtClean="0">
                          <a:solidFill>
                            <a:schemeClr val="tx1"/>
                          </a:solidFill>
                        </a:rPr>
                        <a:t>April bis September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9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wie?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dadurch?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wie?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dadurch?</a:t>
                      </a:r>
                    </a:p>
                  </a:txBody>
                  <a:tcPr/>
                </a:tc>
              </a:tr>
              <a:tr h="539472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kalt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warm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lange Tage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3808">
                <a:tc row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kurze Tage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6024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weniger Vögel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Abgerundetes Rechteck 16"/>
          <p:cNvSpPr/>
          <p:nvPr/>
        </p:nvSpPr>
        <p:spPr>
          <a:xfrm>
            <a:off x="4067944" y="3763401"/>
            <a:ext cx="1244015" cy="57507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W</a:t>
            </a:r>
            <a:r>
              <a:rPr lang="de-DE" sz="1400" dirty="0" smtClean="0">
                <a:solidFill>
                  <a:schemeClr val="tx1"/>
                </a:solidFill>
              </a:rPr>
              <a:t>ann:  Spätsommer 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und Herbst</a:t>
            </a:r>
          </a:p>
        </p:txBody>
      </p:sp>
      <p:sp>
        <p:nvSpPr>
          <p:cNvPr id="19" name="Rechteck 18"/>
          <p:cNvSpPr/>
          <p:nvPr/>
        </p:nvSpPr>
        <p:spPr>
          <a:xfrm>
            <a:off x="107504" y="44624"/>
            <a:ext cx="8897909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de-DE" sz="1400" dirty="0" smtClean="0"/>
              <a:t>Der Text beantwortet die Frage:</a:t>
            </a:r>
          </a:p>
          <a:p>
            <a:endParaRPr lang="de-DE" sz="1400" dirty="0" smtClean="0"/>
          </a:p>
          <a:p>
            <a:r>
              <a:rPr lang="de-DE" sz="1400" dirty="0" smtClean="0"/>
              <a:t>Name:							Datum:</a:t>
            </a:r>
            <a:endParaRPr lang="de-DE" sz="1400" dirty="0"/>
          </a:p>
        </p:txBody>
      </p:sp>
      <p:sp>
        <p:nvSpPr>
          <p:cNvPr id="20" name="Abgerundetes Rechteck 19"/>
          <p:cNvSpPr/>
          <p:nvPr/>
        </p:nvSpPr>
        <p:spPr>
          <a:xfrm>
            <a:off x="7834986" y="3788151"/>
            <a:ext cx="1008113" cy="52558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 smtClean="0">
              <a:solidFill>
                <a:schemeClr val="tx1"/>
              </a:solidFill>
            </a:endParaRP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Wann: 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Frühjahr </a:t>
            </a:r>
          </a:p>
          <a:p>
            <a:pPr algn="ctr"/>
            <a:endParaRPr lang="de-DE" sz="1400" dirty="0" smtClean="0">
              <a:solidFill>
                <a:schemeClr val="tx1"/>
              </a:solidFill>
            </a:endParaRPr>
          </a:p>
        </p:txBody>
      </p:sp>
      <p:sp>
        <p:nvSpPr>
          <p:cNvPr id="22" name="Pfeil nach rechts 21"/>
          <p:cNvSpPr/>
          <p:nvPr/>
        </p:nvSpPr>
        <p:spPr>
          <a:xfrm rot="5400000">
            <a:off x="5298852" y="3905521"/>
            <a:ext cx="667817" cy="326751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95536" y="6001543"/>
            <a:ext cx="3528392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de-DE" sz="1200" dirty="0" smtClean="0"/>
              <a:t>Prima! Schreibe nun einen Text zu deinem Schaubild</a:t>
            </a:r>
            <a:r>
              <a:rPr lang="de-DE" sz="1400" dirty="0" smtClean="0"/>
              <a:t>.</a:t>
            </a:r>
            <a:r>
              <a:rPr lang="de-DE" sz="1400" dirty="0"/>
              <a:t> </a:t>
            </a:r>
          </a:p>
        </p:txBody>
      </p:sp>
      <p:sp>
        <p:nvSpPr>
          <p:cNvPr id="34" name="Rechteck 33"/>
          <p:cNvSpPr/>
          <p:nvPr/>
        </p:nvSpPr>
        <p:spPr>
          <a:xfrm flipH="1">
            <a:off x="225429" y="6042774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107505" y="6350551"/>
            <a:ext cx="3960439" cy="462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Zitierhinweis: </a:t>
            </a:r>
            <a:r>
              <a:rPr lang="de-DE" sz="800" dirty="0" err="1"/>
              <a:t>Berkemeier</a:t>
            </a:r>
            <a:r>
              <a:rPr lang="de-DE" sz="800" dirty="0"/>
              <a:t>, A. u. Projektteam (2016): </a:t>
            </a:r>
            <a:r>
              <a:rPr lang="de-DE" sz="800" dirty="0" smtClean="0"/>
              <a:t>Vogelzug </a:t>
            </a:r>
            <a:r>
              <a:rPr lang="de-DE" sz="800" dirty="0"/>
              <a:t>- Visualisierung. </a:t>
            </a:r>
            <a:r>
              <a:rPr lang="de-DE" sz="800" dirty="0" smtClean="0"/>
              <a:t>Seiteneinsteiger. Aus</a:t>
            </a:r>
            <a:r>
              <a:rPr lang="de-DE" sz="800" dirty="0"/>
              <a:t>: Werkstattmaterialien zur Schreibförderung. Verfügbar unter: </a:t>
            </a:r>
            <a:r>
              <a:rPr lang="de-DE" sz="800" dirty="0">
                <a:hlinkClick r:id="rId2"/>
              </a:rPr>
              <a:t>https://www.ph-heidelberg.de/sachtexte-schreiben.html</a:t>
            </a:r>
            <a:endParaRPr lang="de-DE" sz="800" dirty="0"/>
          </a:p>
        </p:txBody>
      </p:sp>
      <p:pic>
        <p:nvPicPr>
          <p:cNvPr id="36" name="Grafik 21" descr="D:\aaa DaZ-Koop\6 Material\2 Texte und Visualisierungen\Bio 6 Vögel Vogelzug\europa_afrik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21295"/>
            <a:ext cx="2664296" cy="316835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844082"/>
              </p:ext>
            </p:extLst>
          </p:nvPr>
        </p:nvGraphicFramePr>
        <p:xfrm>
          <a:off x="3995936" y="4509120"/>
          <a:ext cx="5076054" cy="2304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0290"/>
                <a:gridCol w="1480583"/>
                <a:gridCol w="222087"/>
                <a:gridCol w="962379"/>
                <a:gridCol w="1670715"/>
              </a:tblGrid>
              <a:tr h="314505">
                <a:tc gridSpan="5">
                  <a:txBody>
                    <a:bodyPr/>
                    <a:lstStyle/>
                    <a:p>
                      <a:pPr algn="ctr"/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Südeuropa/Afrika</a:t>
                      </a:r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43237">
                <a:tc gridSpan="2"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Vorteile</a:t>
                      </a:r>
                    </a:p>
                    <a:p>
                      <a:r>
                        <a:rPr lang="de-DE" sz="1600" b="1" baseline="0" dirty="0" smtClean="0">
                          <a:solidFill>
                            <a:schemeClr val="tx1"/>
                          </a:solidFill>
                        </a:rPr>
                        <a:t>Oktober bis März</a:t>
                      </a:r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Nachteile</a:t>
                      </a:r>
                    </a:p>
                    <a:p>
                      <a:r>
                        <a:rPr lang="de-DE" sz="1600" b="1" baseline="0" dirty="0" smtClean="0">
                          <a:solidFill>
                            <a:schemeClr val="tx1"/>
                          </a:solidFill>
                        </a:rPr>
                        <a:t>April bis September</a:t>
                      </a:r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221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wie?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dadurch?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wie?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dadurch?</a:t>
                      </a:r>
                    </a:p>
                  </a:txBody>
                  <a:tcPr/>
                </a:tc>
              </a:tr>
              <a:tr h="33868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warm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sehr heiß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61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lange 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viele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Vögel</a:t>
                      </a: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Macintosh PowerPoint</Application>
  <PresentationFormat>Bildschirmpräsentation (4:3)</PresentationFormat>
  <Paragraphs>84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 3</vt:lpstr>
      <vt:lpstr>Larissa-Design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Sara</dc:creator>
  <cp:lastModifiedBy>Sarah Haug</cp:lastModifiedBy>
  <cp:revision>22</cp:revision>
  <dcterms:created xsi:type="dcterms:W3CDTF">2016-03-14T09:16:53Z</dcterms:created>
  <dcterms:modified xsi:type="dcterms:W3CDTF">2016-10-08T18:29:04Z</dcterms:modified>
</cp:coreProperties>
</file>