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46FC93-4570-4078-BAE9-C939846FC32F}" type="doc">
      <dgm:prSet loTypeId="urn:microsoft.com/office/officeart/2005/8/layout/pyramid1" loCatId="pyramid" qsTypeId="urn:microsoft.com/office/officeart/2005/8/quickstyle/simple1" qsCatId="simple" csTypeId="urn:microsoft.com/office/officeart/2005/8/colors/colorful3" csCatId="colorful" phldr="1"/>
      <dgm:spPr/>
    </dgm:pt>
    <dgm:pt modelId="{3DCF3EE2-EFA1-4F5A-9625-EA6145791731}">
      <dgm:prSet phldrT="[Text]"/>
      <dgm:spPr/>
      <dgm:t>
        <a:bodyPr/>
        <a:lstStyle/>
        <a:p>
          <a:r>
            <a: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PH</a:t>
          </a:r>
        </a:p>
      </dgm:t>
    </dgm:pt>
    <dgm:pt modelId="{E3696A87-AA74-4F34-B69D-5F8C89750541}" type="parTrans" cxnId="{58F0F31B-0322-4FF3-B155-6A0BB1F8C0D6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8B8FB136-934A-453E-BA55-460BBC6D9784}" type="sibTrans" cxnId="{58F0F31B-0322-4FF3-B155-6A0BB1F8C0D6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846EB151-6FB2-4975-A22E-88DF8AAD3012}">
      <dgm:prSet phldrT="[Text]"/>
      <dgm:spPr/>
      <dgm:t>
        <a:bodyPr/>
        <a:lstStyle/>
        <a:p>
          <a:r>
            <a: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Konkretionen</a:t>
          </a:r>
        </a:p>
      </dgm:t>
    </dgm:pt>
    <dgm:pt modelId="{BF7F79FA-F037-47D0-B5F2-9D5489E4AD43}" type="parTrans" cxnId="{C63C17C5-A074-4FB7-80B9-EBBCB745DA8C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95E98E45-0A32-43E4-A5C8-9A21BC1CF773}" type="sibTrans" cxnId="{C63C17C5-A074-4FB7-80B9-EBBCB745DA8C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F15A6ECB-EAB2-47DF-9742-C481BEC3A6A6}">
      <dgm:prSet phldrT="[Text]" custT="1"/>
      <dgm:spPr/>
      <dgm:t>
        <a:bodyPr/>
        <a:lstStyle/>
        <a:p>
          <a:r>
            <a: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Aufklärungspraxis</a:t>
          </a:r>
        </a:p>
      </dgm:t>
    </dgm:pt>
    <dgm:pt modelId="{C9365AD1-2337-47A9-8704-A8AF5F8289F7}" type="parTrans" cxnId="{D9E24F05-F6DF-4FF5-85ED-254FDD5CE893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6A837091-9AFF-4C23-AE8F-B7D5D3EFFD42}" type="sibTrans" cxnId="{D9E24F05-F6DF-4FF5-85ED-254FDD5CE893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A5F8FCCA-3AB9-4A15-BA12-D6C3A7AE9293}">
      <dgm:prSet phldrT="[Text]"/>
      <dgm:spPr/>
      <dgm:t>
        <a:bodyPr/>
        <a:lstStyle/>
        <a:p>
          <a:r>
            <a: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Erkenntnis</a:t>
          </a:r>
          <a:r>
            <a:rPr lang="de-DE" dirty="0">
              <a:latin typeface="Arial Narrow" panose="020B0606020202030204" pitchFamily="34" charset="0"/>
            </a:rPr>
            <a:t>: strukturelles Problem </a:t>
          </a:r>
        </a:p>
      </dgm:t>
    </dgm:pt>
    <dgm:pt modelId="{B27FDDD5-84B5-4FC3-879C-E02CF687F219}" type="parTrans" cxnId="{AF4923D4-8BF0-4610-BBD9-EC43B83C26FF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2E8A6EA5-7ECA-44D7-9433-58AE08703FAB}" type="sibTrans" cxnId="{AF4923D4-8BF0-4610-BBD9-EC43B83C26FF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13F178BB-2D69-43C1-A0F0-C310BC8A1717}">
      <dgm:prSet phldrT="[Text]" custT="1"/>
      <dgm:spPr/>
      <dgm:t>
        <a:bodyPr/>
        <a:lstStyle/>
        <a:p>
          <a:r>
            <a:rPr lang="de-DE" sz="2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Emanzipationsprozesse</a:t>
          </a:r>
          <a:r>
            <a:rPr lang="de-DE" sz="2400" dirty="0" err="1">
              <a:latin typeface="Arial Narrow" panose="020B0606020202030204" pitchFamily="34" charset="0"/>
            </a:rPr>
            <a:t>global</a:t>
          </a:r>
          <a:r>
            <a:rPr lang="de-DE" sz="2400" dirty="0">
              <a:latin typeface="Arial Narrow" panose="020B0606020202030204" pitchFamily="34" charset="0"/>
            </a:rPr>
            <a:t> denken &amp; lokal handeln</a:t>
          </a:r>
        </a:p>
      </dgm:t>
    </dgm:pt>
    <dgm:pt modelId="{143197F0-3444-4C9C-9806-B0CFE1231464}" type="parTrans" cxnId="{8D74BB4B-6B93-48F7-B574-F809A27EC10F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8856140D-DD39-4AC8-A76C-66764D751704}" type="sibTrans" cxnId="{8D74BB4B-6B93-48F7-B574-F809A27EC10F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4C798080-5C2C-454E-ACD4-7DEFDD5C15FA}">
      <dgm:prSet/>
      <dgm:spPr/>
      <dgm:t>
        <a:bodyPr/>
        <a:lstStyle/>
        <a:p>
          <a:r>
            <a:rPr lang="de-DE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Decolonizing</a:t>
          </a:r>
          <a:r>
            <a: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 Knowledge: </a:t>
          </a:r>
          <a:r>
            <a:rPr lang="de-DE" dirty="0">
              <a:latin typeface="Arial Narrow" panose="020B0606020202030204" pitchFamily="34" charset="0"/>
            </a:rPr>
            <a:t>strukturelle Lösungen</a:t>
          </a:r>
        </a:p>
      </dgm:t>
    </dgm:pt>
    <dgm:pt modelId="{5A196539-C5B7-448E-99D9-EE3044AEF2EC}" type="parTrans" cxnId="{A69CBA8D-05E6-401C-895A-93E70C0F98BB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7A961A0D-2584-4393-85D9-E363EB53594A}" type="sibTrans" cxnId="{A69CBA8D-05E6-401C-895A-93E70C0F98BB}">
      <dgm:prSet/>
      <dgm:spPr/>
      <dgm:t>
        <a:bodyPr/>
        <a:lstStyle/>
        <a:p>
          <a:endParaRPr lang="de-DE">
            <a:latin typeface="Arial Narrow" panose="020B0606020202030204" pitchFamily="34" charset="0"/>
          </a:endParaRPr>
        </a:p>
      </dgm:t>
    </dgm:pt>
    <dgm:pt modelId="{20DEEEFF-3D87-44AF-80A9-D0F120566586}" type="pres">
      <dgm:prSet presAssocID="{6746FC93-4570-4078-BAE9-C939846FC32F}" presName="Name0" presStyleCnt="0">
        <dgm:presLayoutVars>
          <dgm:dir/>
          <dgm:animLvl val="lvl"/>
          <dgm:resizeHandles val="exact"/>
        </dgm:presLayoutVars>
      </dgm:prSet>
      <dgm:spPr/>
    </dgm:pt>
    <dgm:pt modelId="{A8DA74E6-5520-4C2E-8A86-630348B9DC0B}" type="pres">
      <dgm:prSet presAssocID="{3DCF3EE2-EFA1-4F5A-9625-EA6145791731}" presName="Name8" presStyleCnt="0"/>
      <dgm:spPr/>
    </dgm:pt>
    <dgm:pt modelId="{5007E7B0-EF0A-4A47-A28A-B35F747ED0E3}" type="pres">
      <dgm:prSet presAssocID="{3DCF3EE2-EFA1-4F5A-9625-EA6145791731}" presName="level" presStyleLbl="node1" presStyleIdx="0" presStyleCnt="6">
        <dgm:presLayoutVars>
          <dgm:chMax val="1"/>
          <dgm:bulletEnabled val="1"/>
        </dgm:presLayoutVars>
      </dgm:prSet>
      <dgm:spPr/>
    </dgm:pt>
    <dgm:pt modelId="{56A1E400-5F35-4154-A856-A67451CAE2DD}" type="pres">
      <dgm:prSet presAssocID="{3DCF3EE2-EFA1-4F5A-9625-EA614579173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66C2883-8B22-4657-A0D8-206C07500340}" type="pres">
      <dgm:prSet presAssocID="{846EB151-6FB2-4975-A22E-88DF8AAD3012}" presName="Name8" presStyleCnt="0"/>
      <dgm:spPr/>
    </dgm:pt>
    <dgm:pt modelId="{5C443F82-E760-4B92-8B3C-A67180DBCFE9}" type="pres">
      <dgm:prSet presAssocID="{846EB151-6FB2-4975-A22E-88DF8AAD3012}" presName="level" presStyleLbl="node1" presStyleIdx="1" presStyleCnt="6">
        <dgm:presLayoutVars>
          <dgm:chMax val="1"/>
          <dgm:bulletEnabled val="1"/>
        </dgm:presLayoutVars>
      </dgm:prSet>
      <dgm:spPr/>
    </dgm:pt>
    <dgm:pt modelId="{37F75B25-A659-4E61-990A-76C6256D19CC}" type="pres">
      <dgm:prSet presAssocID="{846EB151-6FB2-4975-A22E-88DF8AAD301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2CCE2EC-FCE8-425B-AA3A-FB659567C84F}" type="pres">
      <dgm:prSet presAssocID="{F15A6ECB-EAB2-47DF-9742-C481BEC3A6A6}" presName="Name8" presStyleCnt="0"/>
      <dgm:spPr/>
    </dgm:pt>
    <dgm:pt modelId="{A327BFA8-B293-41AA-ABF3-BA3EE86931DB}" type="pres">
      <dgm:prSet presAssocID="{F15A6ECB-EAB2-47DF-9742-C481BEC3A6A6}" presName="level" presStyleLbl="node1" presStyleIdx="2" presStyleCnt="6">
        <dgm:presLayoutVars>
          <dgm:chMax val="1"/>
          <dgm:bulletEnabled val="1"/>
        </dgm:presLayoutVars>
      </dgm:prSet>
      <dgm:spPr/>
    </dgm:pt>
    <dgm:pt modelId="{22F74E70-BEA0-48AA-A4DC-D51E35214586}" type="pres">
      <dgm:prSet presAssocID="{F15A6ECB-EAB2-47DF-9742-C481BEC3A6A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62009C2-2A49-4C13-A0A1-2E6F47C73957}" type="pres">
      <dgm:prSet presAssocID="{13F178BB-2D69-43C1-A0F0-C310BC8A1717}" presName="Name8" presStyleCnt="0"/>
      <dgm:spPr/>
    </dgm:pt>
    <dgm:pt modelId="{BE396040-E030-4773-976B-4FAE8952E58E}" type="pres">
      <dgm:prSet presAssocID="{13F178BB-2D69-43C1-A0F0-C310BC8A1717}" presName="level" presStyleLbl="node1" presStyleIdx="3" presStyleCnt="6">
        <dgm:presLayoutVars>
          <dgm:chMax val="1"/>
          <dgm:bulletEnabled val="1"/>
        </dgm:presLayoutVars>
      </dgm:prSet>
      <dgm:spPr/>
    </dgm:pt>
    <dgm:pt modelId="{10FAC1BD-D6EE-496D-B6B3-F4273727CE07}" type="pres">
      <dgm:prSet presAssocID="{13F178BB-2D69-43C1-A0F0-C310BC8A171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6E8B3B7-BD98-47D4-BA51-080D074018C2}" type="pres">
      <dgm:prSet presAssocID="{4C798080-5C2C-454E-ACD4-7DEFDD5C15FA}" presName="Name8" presStyleCnt="0"/>
      <dgm:spPr/>
    </dgm:pt>
    <dgm:pt modelId="{04F5438E-322A-4B40-87B0-B9E7F74091BA}" type="pres">
      <dgm:prSet presAssocID="{4C798080-5C2C-454E-ACD4-7DEFDD5C15FA}" presName="level" presStyleLbl="node1" presStyleIdx="4" presStyleCnt="6">
        <dgm:presLayoutVars>
          <dgm:chMax val="1"/>
          <dgm:bulletEnabled val="1"/>
        </dgm:presLayoutVars>
      </dgm:prSet>
      <dgm:spPr/>
    </dgm:pt>
    <dgm:pt modelId="{3ED17639-4A45-4AD2-827E-1A4C8FF75121}" type="pres">
      <dgm:prSet presAssocID="{4C798080-5C2C-454E-ACD4-7DEFDD5C15F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5DEFDBC-5363-4123-90ED-A77A659D220D}" type="pres">
      <dgm:prSet presAssocID="{A5F8FCCA-3AB9-4A15-BA12-D6C3A7AE9293}" presName="Name8" presStyleCnt="0"/>
      <dgm:spPr/>
    </dgm:pt>
    <dgm:pt modelId="{C6F2E085-F5D9-4FE2-B3BD-BAA6F391ED42}" type="pres">
      <dgm:prSet presAssocID="{A5F8FCCA-3AB9-4A15-BA12-D6C3A7AE9293}" presName="level" presStyleLbl="node1" presStyleIdx="5" presStyleCnt="6">
        <dgm:presLayoutVars>
          <dgm:chMax val="1"/>
          <dgm:bulletEnabled val="1"/>
        </dgm:presLayoutVars>
      </dgm:prSet>
      <dgm:spPr/>
    </dgm:pt>
    <dgm:pt modelId="{7C2540F5-C88A-47E1-B380-FD0779617874}" type="pres">
      <dgm:prSet presAssocID="{A5F8FCCA-3AB9-4A15-BA12-D6C3A7AE9293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9E24F05-F6DF-4FF5-85ED-254FDD5CE893}" srcId="{6746FC93-4570-4078-BAE9-C939846FC32F}" destId="{F15A6ECB-EAB2-47DF-9742-C481BEC3A6A6}" srcOrd="2" destOrd="0" parTransId="{C9365AD1-2337-47A9-8704-A8AF5F8289F7}" sibTransId="{6A837091-9AFF-4C23-AE8F-B7D5D3EFFD42}"/>
    <dgm:cxn modelId="{58F0F31B-0322-4FF3-B155-6A0BB1F8C0D6}" srcId="{6746FC93-4570-4078-BAE9-C939846FC32F}" destId="{3DCF3EE2-EFA1-4F5A-9625-EA6145791731}" srcOrd="0" destOrd="0" parTransId="{E3696A87-AA74-4F34-B69D-5F8C89750541}" sibTransId="{8B8FB136-934A-453E-BA55-460BBC6D9784}"/>
    <dgm:cxn modelId="{4624ED1D-FAB0-4A6C-A7A4-333796D14D98}" type="presOf" srcId="{3DCF3EE2-EFA1-4F5A-9625-EA6145791731}" destId="{5007E7B0-EF0A-4A47-A28A-B35F747ED0E3}" srcOrd="0" destOrd="0" presId="urn:microsoft.com/office/officeart/2005/8/layout/pyramid1"/>
    <dgm:cxn modelId="{04A6CA20-4253-4DB0-9F56-DE7802C736CB}" type="presOf" srcId="{13F178BB-2D69-43C1-A0F0-C310BC8A1717}" destId="{BE396040-E030-4773-976B-4FAE8952E58E}" srcOrd="0" destOrd="0" presId="urn:microsoft.com/office/officeart/2005/8/layout/pyramid1"/>
    <dgm:cxn modelId="{50D4592E-F19F-4E96-AE81-0B6EBC846391}" type="presOf" srcId="{A5F8FCCA-3AB9-4A15-BA12-D6C3A7AE9293}" destId="{C6F2E085-F5D9-4FE2-B3BD-BAA6F391ED42}" srcOrd="0" destOrd="0" presId="urn:microsoft.com/office/officeart/2005/8/layout/pyramid1"/>
    <dgm:cxn modelId="{87FCDE60-925E-407C-89A9-5BB0AB0388B3}" type="presOf" srcId="{A5F8FCCA-3AB9-4A15-BA12-D6C3A7AE9293}" destId="{7C2540F5-C88A-47E1-B380-FD0779617874}" srcOrd="1" destOrd="0" presId="urn:microsoft.com/office/officeart/2005/8/layout/pyramid1"/>
    <dgm:cxn modelId="{8D74BB4B-6B93-48F7-B574-F809A27EC10F}" srcId="{6746FC93-4570-4078-BAE9-C939846FC32F}" destId="{13F178BB-2D69-43C1-A0F0-C310BC8A1717}" srcOrd="3" destOrd="0" parTransId="{143197F0-3444-4C9C-9806-B0CFE1231464}" sibTransId="{8856140D-DD39-4AC8-A76C-66764D751704}"/>
    <dgm:cxn modelId="{C3405473-AA3C-4582-B101-E1B043E7A6E1}" type="presOf" srcId="{3DCF3EE2-EFA1-4F5A-9625-EA6145791731}" destId="{56A1E400-5F35-4154-A856-A67451CAE2DD}" srcOrd="1" destOrd="0" presId="urn:microsoft.com/office/officeart/2005/8/layout/pyramid1"/>
    <dgm:cxn modelId="{2693B07B-C10E-40D2-AA0E-187BA69932E1}" type="presOf" srcId="{846EB151-6FB2-4975-A22E-88DF8AAD3012}" destId="{37F75B25-A659-4E61-990A-76C6256D19CC}" srcOrd="1" destOrd="0" presId="urn:microsoft.com/office/officeart/2005/8/layout/pyramid1"/>
    <dgm:cxn modelId="{881D468C-C117-4ED9-B7D6-F17FC3C4F3FB}" type="presOf" srcId="{846EB151-6FB2-4975-A22E-88DF8AAD3012}" destId="{5C443F82-E760-4B92-8B3C-A67180DBCFE9}" srcOrd="0" destOrd="0" presId="urn:microsoft.com/office/officeart/2005/8/layout/pyramid1"/>
    <dgm:cxn modelId="{A69CBA8D-05E6-401C-895A-93E70C0F98BB}" srcId="{6746FC93-4570-4078-BAE9-C939846FC32F}" destId="{4C798080-5C2C-454E-ACD4-7DEFDD5C15FA}" srcOrd="4" destOrd="0" parTransId="{5A196539-C5B7-448E-99D9-EE3044AEF2EC}" sibTransId="{7A961A0D-2584-4393-85D9-E363EB53594A}"/>
    <dgm:cxn modelId="{92B707A0-510B-424C-8DF7-CE6EDF39732B}" type="presOf" srcId="{F15A6ECB-EAB2-47DF-9742-C481BEC3A6A6}" destId="{22F74E70-BEA0-48AA-A4DC-D51E35214586}" srcOrd="1" destOrd="0" presId="urn:microsoft.com/office/officeart/2005/8/layout/pyramid1"/>
    <dgm:cxn modelId="{4B9BB2AB-5485-4499-A910-4B04E20EEA95}" type="presOf" srcId="{13F178BB-2D69-43C1-A0F0-C310BC8A1717}" destId="{10FAC1BD-D6EE-496D-B6B3-F4273727CE07}" srcOrd="1" destOrd="0" presId="urn:microsoft.com/office/officeart/2005/8/layout/pyramid1"/>
    <dgm:cxn modelId="{3BAFD3AF-1A54-464E-84E2-3259E7ED5F4C}" type="presOf" srcId="{6746FC93-4570-4078-BAE9-C939846FC32F}" destId="{20DEEEFF-3D87-44AF-80A9-D0F120566586}" srcOrd="0" destOrd="0" presId="urn:microsoft.com/office/officeart/2005/8/layout/pyramid1"/>
    <dgm:cxn modelId="{C63C17C5-A074-4FB7-80B9-EBBCB745DA8C}" srcId="{6746FC93-4570-4078-BAE9-C939846FC32F}" destId="{846EB151-6FB2-4975-A22E-88DF8AAD3012}" srcOrd="1" destOrd="0" parTransId="{BF7F79FA-F037-47D0-B5F2-9D5489E4AD43}" sibTransId="{95E98E45-0A32-43E4-A5C8-9A21BC1CF773}"/>
    <dgm:cxn modelId="{AECDA4D1-EFFA-46C3-8EC1-8CCA0150133C}" type="presOf" srcId="{4C798080-5C2C-454E-ACD4-7DEFDD5C15FA}" destId="{04F5438E-322A-4B40-87B0-B9E7F74091BA}" srcOrd="0" destOrd="0" presId="urn:microsoft.com/office/officeart/2005/8/layout/pyramid1"/>
    <dgm:cxn modelId="{BB1C48D2-8DB8-479B-9D3D-C75948FC3991}" type="presOf" srcId="{4C798080-5C2C-454E-ACD4-7DEFDD5C15FA}" destId="{3ED17639-4A45-4AD2-827E-1A4C8FF75121}" srcOrd="1" destOrd="0" presId="urn:microsoft.com/office/officeart/2005/8/layout/pyramid1"/>
    <dgm:cxn modelId="{AF4923D4-8BF0-4610-BBD9-EC43B83C26FF}" srcId="{6746FC93-4570-4078-BAE9-C939846FC32F}" destId="{A5F8FCCA-3AB9-4A15-BA12-D6C3A7AE9293}" srcOrd="5" destOrd="0" parTransId="{B27FDDD5-84B5-4FC3-879C-E02CF687F219}" sibTransId="{2E8A6EA5-7ECA-44D7-9433-58AE08703FAB}"/>
    <dgm:cxn modelId="{281666F3-8779-4FE2-8CD7-CBB755B77448}" type="presOf" srcId="{F15A6ECB-EAB2-47DF-9742-C481BEC3A6A6}" destId="{A327BFA8-B293-41AA-ABF3-BA3EE86931DB}" srcOrd="0" destOrd="0" presId="urn:microsoft.com/office/officeart/2005/8/layout/pyramid1"/>
    <dgm:cxn modelId="{B47C7460-3A47-4E2C-9666-95A90FB03BCC}" type="presParOf" srcId="{20DEEEFF-3D87-44AF-80A9-D0F120566586}" destId="{A8DA74E6-5520-4C2E-8A86-630348B9DC0B}" srcOrd="0" destOrd="0" presId="urn:microsoft.com/office/officeart/2005/8/layout/pyramid1"/>
    <dgm:cxn modelId="{B78BA91C-A85D-49DF-A92D-DAD56D77B9EF}" type="presParOf" srcId="{A8DA74E6-5520-4C2E-8A86-630348B9DC0B}" destId="{5007E7B0-EF0A-4A47-A28A-B35F747ED0E3}" srcOrd="0" destOrd="0" presId="urn:microsoft.com/office/officeart/2005/8/layout/pyramid1"/>
    <dgm:cxn modelId="{0E9826E9-0180-401C-986B-A128EFC64114}" type="presParOf" srcId="{A8DA74E6-5520-4C2E-8A86-630348B9DC0B}" destId="{56A1E400-5F35-4154-A856-A67451CAE2DD}" srcOrd="1" destOrd="0" presId="urn:microsoft.com/office/officeart/2005/8/layout/pyramid1"/>
    <dgm:cxn modelId="{700D766E-A68D-47A4-9AB8-6D479DCEF047}" type="presParOf" srcId="{20DEEEFF-3D87-44AF-80A9-D0F120566586}" destId="{066C2883-8B22-4657-A0D8-206C07500340}" srcOrd="1" destOrd="0" presId="urn:microsoft.com/office/officeart/2005/8/layout/pyramid1"/>
    <dgm:cxn modelId="{F22BE9F2-78BD-4154-AF25-9139037454A7}" type="presParOf" srcId="{066C2883-8B22-4657-A0D8-206C07500340}" destId="{5C443F82-E760-4B92-8B3C-A67180DBCFE9}" srcOrd="0" destOrd="0" presId="urn:microsoft.com/office/officeart/2005/8/layout/pyramid1"/>
    <dgm:cxn modelId="{4F29E070-6C35-46D6-9A2E-3773E2318B66}" type="presParOf" srcId="{066C2883-8B22-4657-A0D8-206C07500340}" destId="{37F75B25-A659-4E61-990A-76C6256D19CC}" srcOrd="1" destOrd="0" presId="urn:microsoft.com/office/officeart/2005/8/layout/pyramid1"/>
    <dgm:cxn modelId="{4B408684-64C8-4DF3-8BBE-28962344BAB0}" type="presParOf" srcId="{20DEEEFF-3D87-44AF-80A9-D0F120566586}" destId="{42CCE2EC-FCE8-425B-AA3A-FB659567C84F}" srcOrd="2" destOrd="0" presId="urn:microsoft.com/office/officeart/2005/8/layout/pyramid1"/>
    <dgm:cxn modelId="{6EEE9D87-2286-437C-8A22-BE6D9CEB2C4C}" type="presParOf" srcId="{42CCE2EC-FCE8-425B-AA3A-FB659567C84F}" destId="{A327BFA8-B293-41AA-ABF3-BA3EE86931DB}" srcOrd="0" destOrd="0" presId="urn:microsoft.com/office/officeart/2005/8/layout/pyramid1"/>
    <dgm:cxn modelId="{9867D5AE-9C45-496B-A825-2BA527C3A342}" type="presParOf" srcId="{42CCE2EC-FCE8-425B-AA3A-FB659567C84F}" destId="{22F74E70-BEA0-48AA-A4DC-D51E35214586}" srcOrd="1" destOrd="0" presId="urn:microsoft.com/office/officeart/2005/8/layout/pyramid1"/>
    <dgm:cxn modelId="{20C9007E-F774-407C-B3A7-9168D5D9FA47}" type="presParOf" srcId="{20DEEEFF-3D87-44AF-80A9-D0F120566586}" destId="{F62009C2-2A49-4C13-A0A1-2E6F47C73957}" srcOrd="3" destOrd="0" presId="urn:microsoft.com/office/officeart/2005/8/layout/pyramid1"/>
    <dgm:cxn modelId="{988DFD21-7F92-4A24-A73A-344CBADB0C2C}" type="presParOf" srcId="{F62009C2-2A49-4C13-A0A1-2E6F47C73957}" destId="{BE396040-E030-4773-976B-4FAE8952E58E}" srcOrd="0" destOrd="0" presId="urn:microsoft.com/office/officeart/2005/8/layout/pyramid1"/>
    <dgm:cxn modelId="{9C10CDCE-C387-40C3-A69B-CC046357EAA4}" type="presParOf" srcId="{F62009C2-2A49-4C13-A0A1-2E6F47C73957}" destId="{10FAC1BD-D6EE-496D-B6B3-F4273727CE07}" srcOrd="1" destOrd="0" presId="urn:microsoft.com/office/officeart/2005/8/layout/pyramid1"/>
    <dgm:cxn modelId="{158072A6-3F49-4869-9168-53B0E2CAC84C}" type="presParOf" srcId="{20DEEEFF-3D87-44AF-80A9-D0F120566586}" destId="{96E8B3B7-BD98-47D4-BA51-080D074018C2}" srcOrd="4" destOrd="0" presId="urn:microsoft.com/office/officeart/2005/8/layout/pyramid1"/>
    <dgm:cxn modelId="{5C982670-06FE-4C54-89DC-D44CE25C5BF7}" type="presParOf" srcId="{96E8B3B7-BD98-47D4-BA51-080D074018C2}" destId="{04F5438E-322A-4B40-87B0-B9E7F74091BA}" srcOrd="0" destOrd="0" presId="urn:microsoft.com/office/officeart/2005/8/layout/pyramid1"/>
    <dgm:cxn modelId="{CEAF2C61-8F93-4BD4-AF45-8E551800DB2A}" type="presParOf" srcId="{96E8B3B7-BD98-47D4-BA51-080D074018C2}" destId="{3ED17639-4A45-4AD2-827E-1A4C8FF75121}" srcOrd="1" destOrd="0" presId="urn:microsoft.com/office/officeart/2005/8/layout/pyramid1"/>
    <dgm:cxn modelId="{BAF6C5CB-4173-42E6-B2AD-2B19DA2F9D00}" type="presParOf" srcId="{20DEEEFF-3D87-44AF-80A9-D0F120566586}" destId="{B5DEFDBC-5363-4123-90ED-A77A659D220D}" srcOrd="5" destOrd="0" presId="urn:microsoft.com/office/officeart/2005/8/layout/pyramid1"/>
    <dgm:cxn modelId="{444D38A3-4DAE-474E-B715-B969930D70B9}" type="presParOf" srcId="{B5DEFDBC-5363-4123-90ED-A77A659D220D}" destId="{C6F2E085-F5D9-4FE2-B3BD-BAA6F391ED42}" srcOrd="0" destOrd="0" presId="urn:microsoft.com/office/officeart/2005/8/layout/pyramid1"/>
    <dgm:cxn modelId="{385177CE-662F-4D1B-9702-F6984C68D98B}" type="presParOf" srcId="{B5DEFDBC-5363-4123-90ED-A77A659D220D}" destId="{7C2540F5-C88A-47E1-B380-FD077961787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7E7B0-EF0A-4A47-A28A-B35F747ED0E3}">
      <dsp:nvSpPr>
        <dsp:cNvPr id="0" name=""/>
        <dsp:cNvSpPr/>
      </dsp:nvSpPr>
      <dsp:spPr>
        <a:xfrm>
          <a:off x="3386666" y="0"/>
          <a:ext cx="1354666" cy="903111"/>
        </a:xfrm>
        <a:prstGeom prst="trapezoid">
          <a:avLst>
            <a:gd name="adj" fmla="val 7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PH</a:t>
          </a:r>
        </a:p>
      </dsp:txBody>
      <dsp:txXfrm>
        <a:off x="3386666" y="0"/>
        <a:ext cx="1354666" cy="903111"/>
      </dsp:txXfrm>
    </dsp:sp>
    <dsp:sp modelId="{5C443F82-E760-4B92-8B3C-A67180DBCFE9}">
      <dsp:nvSpPr>
        <dsp:cNvPr id="0" name=""/>
        <dsp:cNvSpPr/>
      </dsp:nvSpPr>
      <dsp:spPr>
        <a:xfrm>
          <a:off x="2709333" y="903111"/>
          <a:ext cx="2709333" cy="903111"/>
        </a:xfrm>
        <a:prstGeom prst="trapezoid">
          <a:avLst>
            <a:gd name="adj" fmla="val 75000"/>
          </a:avLst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Konkretionen</a:t>
          </a:r>
        </a:p>
      </dsp:txBody>
      <dsp:txXfrm>
        <a:off x="3183466" y="903111"/>
        <a:ext cx="1761066" cy="903111"/>
      </dsp:txXfrm>
    </dsp:sp>
    <dsp:sp modelId="{A327BFA8-B293-41AA-ABF3-BA3EE86931DB}">
      <dsp:nvSpPr>
        <dsp:cNvPr id="0" name=""/>
        <dsp:cNvSpPr/>
      </dsp:nvSpPr>
      <dsp:spPr>
        <a:xfrm>
          <a:off x="2032000" y="1806222"/>
          <a:ext cx="4064000" cy="903111"/>
        </a:xfrm>
        <a:prstGeom prst="trapezoid">
          <a:avLst>
            <a:gd name="adj" fmla="val 75000"/>
          </a:avLst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Aufklärungspraxis</a:t>
          </a:r>
        </a:p>
      </dsp:txBody>
      <dsp:txXfrm>
        <a:off x="2743199" y="1806222"/>
        <a:ext cx="2641600" cy="903111"/>
      </dsp:txXfrm>
    </dsp:sp>
    <dsp:sp modelId="{BE396040-E030-4773-976B-4FAE8952E58E}">
      <dsp:nvSpPr>
        <dsp:cNvPr id="0" name=""/>
        <dsp:cNvSpPr/>
      </dsp:nvSpPr>
      <dsp:spPr>
        <a:xfrm>
          <a:off x="1354666" y="2709333"/>
          <a:ext cx="5418666" cy="903111"/>
        </a:xfrm>
        <a:prstGeom prst="trapezoid">
          <a:avLst>
            <a:gd name="adj" fmla="val 75000"/>
          </a:avLst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Emanzipationsprozesse</a:t>
          </a:r>
          <a:r>
            <a:rPr lang="de-DE" sz="2400" kern="1200" dirty="0" err="1">
              <a:latin typeface="Arial Narrow" panose="020B0606020202030204" pitchFamily="34" charset="0"/>
            </a:rPr>
            <a:t>global</a:t>
          </a:r>
          <a:r>
            <a:rPr lang="de-DE" sz="2400" kern="1200" dirty="0">
              <a:latin typeface="Arial Narrow" panose="020B0606020202030204" pitchFamily="34" charset="0"/>
            </a:rPr>
            <a:t> denken &amp; lokal handeln</a:t>
          </a:r>
        </a:p>
      </dsp:txBody>
      <dsp:txXfrm>
        <a:off x="2302933" y="2709333"/>
        <a:ext cx="3522133" cy="903111"/>
      </dsp:txXfrm>
    </dsp:sp>
    <dsp:sp modelId="{04F5438E-322A-4B40-87B0-B9E7F74091BA}">
      <dsp:nvSpPr>
        <dsp:cNvPr id="0" name=""/>
        <dsp:cNvSpPr/>
      </dsp:nvSpPr>
      <dsp:spPr>
        <a:xfrm>
          <a:off x="677333" y="3612444"/>
          <a:ext cx="6773333" cy="903111"/>
        </a:xfrm>
        <a:prstGeom prst="trapezoid">
          <a:avLst>
            <a:gd name="adj" fmla="val 75000"/>
          </a:avLst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Decolonizing</a:t>
          </a:r>
          <a:r>
            <a:rPr lang="de-DE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 Knowledge: </a:t>
          </a:r>
          <a:r>
            <a:rPr lang="de-DE" sz="2500" kern="1200" dirty="0">
              <a:latin typeface="Arial Narrow" panose="020B0606020202030204" pitchFamily="34" charset="0"/>
            </a:rPr>
            <a:t>strukturelle Lösungen</a:t>
          </a:r>
        </a:p>
      </dsp:txBody>
      <dsp:txXfrm>
        <a:off x="1862666" y="3612444"/>
        <a:ext cx="4402666" cy="903111"/>
      </dsp:txXfrm>
    </dsp:sp>
    <dsp:sp modelId="{C6F2E085-F5D9-4FE2-B3BD-BAA6F391ED42}">
      <dsp:nvSpPr>
        <dsp:cNvPr id="0" name=""/>
        <dsp:cNvSpPr/>
      </dsp:nvSpPr>
      <dsp:spPr>
        <a:xfrm>
          <a:off x="0" y="4515555"/>
          <a:ext cx="8128000" cy="903111"/>
        </a:xfrm>
        <a:prstGeom prst="trapezoid">
          <a:avLst>
            <a:gd name="adj" fmla="val 75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rPr>
            <a:t>Erkenntnis</a:t>
          </a:r>
          <a:r>
            <a:rPr lang="de-DE" sz="2500" kern="1200" dirty="0">
              <a:latin typeface="Arial Narrow" panose="020B0606020202030204" pitchFamily="34" charset="0"/>
            </a:rPr>
            <a:t>: strukturelles Problem </a:t>
          </a:r>
        </a:p>
      </dsp:txBody>
      <dsp:txXfrm>
        <a:off x="1422399" y="4515555"/>
        <a:ext cx="5283200" cy="903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CFE10-4889-451E-9A77-CB3D81C79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50D4C1C-C771-4CD7-A801-C80C08E1F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4ECE59-0C84-4DE4-9C57-D8F90A50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C47C76-4A9C-423D-8D6D-3DD0A1642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8346B2-8D8F-44E8-A125-A6510058F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79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88FEF-59D2-47E5-B98C-CC7C08526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C0DAD2-D568-4ECF-A995-AC00099C7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728B93-5882-4FEB-B8B4-242AAD58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CD5030-29DC-4526-8E13-44EEB4ECB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EF0671-3254-4F59-A450-6F6BEF136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20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8950960-898E-462C-827F-B268D7A8F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676E74-B031-41E3-905A-2DC87A936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999713-90D1-4E58-A1E1-904942FA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B3A1E1-9574-4901-B319-1A51F7863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FB1CDE-EDA4-4320-8AD1-400F2BA2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42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BFDC5-79D3-4114-A57E-4E7DD1465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877F9F-2391-4FBE-88FF-342DD3BFF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BEB9BC-C14E-477A-A303-7681BC220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7A4117-3B8F-43AF-97F1-A9836BC4D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712C20-6BA4-4F6D-AAF4-F82FF61F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59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EB2F7C-1AF3-4819-A9C0-2FCC9BB08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AD1189-5C86-43B4-93C6-961BC9C4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95753C-97AE-4008-81F4-9C2B11518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7EEA97-66CB-42CC-B49D-633FEBF8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1CC579-6A04-477C-BDA3-FA66A2F3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12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04898-2E6A-4B75-9AE6-4F63462B8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491291-2669-45A4-93E3-E9E2A6532E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0D730F-130A-4DB3-A832-7722EC588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9433BD-5558-4619-92D5-FC59863DD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5B954E-1F5C-401D-8FC6-23780749A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968AA3-7798-4239-94BE-1AC03B62D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52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EB3F39-8D68-4434-9379-7297B6811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02F734-8164-4636-B792-119E3F593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8FF97F-5974-4B77-99B1-01479675B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1388DA-449B-40DB-9B01-7F66712C53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50BFB88-651F-443E-9F01-2A182E1C8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E7CB019-7614-4C50-84FB-1BF19CF68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1EE7710-5795-46AC-B6B0-19499DBBA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4B3C8B9-CDA7-41D8-A64D-3A6EDF7B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40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4E2EB-0A33-4CE4-A1D8-A173EEAB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32B7FBE-A2CF-4E5C-A52A-2B31D331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7A2878-3C63-459A-8402-55B679097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275846E-EDBB-4068-8B02-4E0CE689D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06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3AB1444-B297-45FF-B550-EB4FDD4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8ED2699-B048-4FED-95E1-4960A8C9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918898-FCC9-4384-B4BE-D0230EE2B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52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EB585A-7D12-49B1-B45A-4D663D799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BD476A-E123-44AB-B963-4AAA8D15A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BDA4ED-29F9-4C73-8F5C-AFEC1C978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CDBA1-CE1B-4F60-A0EF-CC080A49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019438-DACA-4CF6-BEDC-C65926EA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F787C9-11EC-4E4F-A83D-86A67E282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8008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E443D-6671-48C0-A4AB-DACFC298F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91419CC-6FFD-48D3-B806-C519A451D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C394D1C-1A4A-40F5-B82F-2F165D3C0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5F85D9-A60C-4AF5-8702-A7269EB14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425F8D-3C8A-4876-A594-F9E186029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F230BE-38F5-46EE-A10E-9CA15014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86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0D9D4BD-E477-4CE2-8432-DD4AEE917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07C8B9-E2A1-4D60-B10A-1547179E3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382873-6AC8-4BFA-A1EA-E6FA4361F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DCF6C-9838-431B-9795-3E06BD2C9027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A1B7B5-ACB4-4C3E-A247-90D7CD888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E71721-3C57-4F66-A423-E0EBCBED6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13033-FA38-4ED2-B4E0-F40805D75A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72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4E5C576C-A8EB-473D-81E8-ADAE0F8F5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074" y="1132409"/>
            <a:ext cx="8483707" cy="477208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91DF3E1-B8A6-47F3-8664-F46F29E88F79}"/>
              </a:ext>
            </a:extLst>
          </p:cNvPr>
          <p:cNvSpPr txBox="1"/>
          <p:nvPr/>
        </p:nvSpPr>
        <p:spPr>
          <a:xfrm>
            <a:off x="107674" y="389564"/>
            <a:ext cx="11976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CRITICAL TALK: STRUKTURELLER RASSISMUS – AKTIONSTAG VIELFALT</a:t>
            </a:r>
            <a:br>
              <a:rPr lang="de-DE" sz="2800" b="1" dirty="0"/>
            </a:br>
            <a:endParaRPr lang="de-DE" sz="28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0D5C37F-EC19-43D7-9E6A-0EB6EE0B5D2C}"/>
              </a:ext>
            </a:extLst>
          </p:cNvPr>
          <p:cNvSpPr txBox="1"/>
          <p:nvPr/>
        </p:nvSpPr>
        <p:spPr>
          <a:xfrm>
            <a:off x="7017026" y="5904495"/>
            <a:ext cx="4790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MODERATION: PD`IN DR´IN ULRIKE SALLANDT</a:t>
            </a:r>
            <a:br>
              <a:rPr lang="de-DE" dirty="0"/>
            </a:br>
            <a:r>
              <a:rPr lang="de-DE" dirty="0"/>
              <a:t>ORT/ZEIT: AM DI, DEN 28.11.2023 UM 14 UHR IM ALTBAU, R. 121 </a:t>
            </a:r>
            <a:br>
              <a:rPr lang="de-DE" dirty="0"/>
            </a:b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197E168-C948-41E8-A88F-618A73546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05522"/>
            <a:ext cx="2723322" cy="115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29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B127698D-2319-4E8E-93B7-0E67030574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423" y="1936719"/>
            <a:ext cx="1983564" cy="1486099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41C35205-C666-497A-8F02-17B0FB2DCC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012" y="-28015"/>
            <a:ext cx="1507988" cy="2462733"/>
          </a:xfrm>
          <a:prstGeom prst="rect">
            <a:avLst/>
          </a:prstGeom>
        </p:spPr>
      </p:pic>
      <p:pic>
        <p:nvPicPr>
          <p:cNvPr id="17" name="Grafik 16" descr="https://m.media-amazon.com/images/I/41vcScSpyfL.jpg">
            <a:extLst>
              <a:ext uri="{FF2B5EF4-FFF2-40B4-BE49-F238E27FC236}">
                <a16:creationId xmlns:a16="http://schemas.microsoft.com/office/drawing/2014/main" id="{02B5DA8F-F16A-4920-93CF-C3A5868EA0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9955" y="3273238"/>
            <a:ext cx="1122045" cy="1855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rafik 15" descr="https://m.media-amazon.com/images/I/81hY6umKn6L._SL1500_.jpg">
            <a:extLst>
              <a:ext uri="{FF2B5EF4-FFF2-40B4-BE49-F238E27FC236}">
                <a16:creationId xmlns:a16="http://schemas.microsoft.com/office/drawing/2014/main" id="{64798A54-A668-4AEE-8E81-D27B9F633C6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64541"/>
            <a:ext cx="1273810" cy="20173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3289FE4F-D4A3-4F17-8605-B8966DE2D419}"/>
              </a:ext>
            </a:extLst>
          </p:cNvPr>
          <p:cNvSpPr/>
          <p:nvPr/>
        </p:nvSpPr>
        <p:spPr>
          <a:xfrm>
            <a:off x="3634548" y="1990165"/>
            <a:ext cx="4587368" cy="2666359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Struktureller Rassismus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0BBF725-3706-4562-BB3A-38CCDB5CAEC3}"/>
              </a:ext>
            </a:extLst>
          </p:cNvPr>
          <p:cNvSpPr/>
          <p:nvPr/>
        </p:nvSpPr>
        <p:spPr>
          <a:xfrm>
            <a:off x="145996" y="238206"/>
            <a:ext cx="3973927" cy="228856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Bildungs-kontexte</a:t>
            </a:r>
          </a:p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(Schule, Uni…)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C373EA5-DC28-461D-BC71-98AFE1A3373E}"/>
              </a:ext>
            </a:extLst>
          </p:cNvPr>
          <p:cNvSpPr/>
          <p:nvPr/>
        </p:nvSpPr>
        <p:spPr>
          <a:xfrm>
            <a:off x="7235799" y="3273239"/>
            <a:ext cx="3473183" cy="173050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Kunst/Kultur/</a:t>
            </a:r>
          </a:p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Film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10BE1A3-636B-483E-B96A-B3A66CDF0B9F}"/>
              </a:ext>
            </a:extLst>
          </p:cNvPr>
          <p:cNvSpPr/>
          <p:nvPr/>
        </p:nvSpPr>
        <p:spPr>
          <a:xfrm>
            <a:off x="8221916" y="979232"/>
            <a:ext cx="2638185" cy="121823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Sprache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E8EF164-9312-47A9-A0AF-C5B157707B6E}"/>
              </a:ext>
            </a:extLst>
          </p:cNvPr>
          <p:cNvSpPr/>
          <p:nvPr/>
        </p:nvSpPr>
        <p:spPr>
          <a:xfrm>
            <a:off x="9072283" y="1844168"/>
            <a:ext cx="2638185" cy="168088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Wissen/</a:t>
            </a:r>
          </a:p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Wissen-</a:t>
            </a:r>
            <a:r>
              <a:rPr lang="de-DE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schaft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2EA301D7-E5BC-49B1-A139-E92831ED704F}"/>
              </a:ext>
            </a:extLst>
          </p:cNvPr>
          <p:cNvSpPr/>
          <p:nvPr/>
        </p:nvSpPr>
        <p:spPr>
          <a:xfrm>
            <a:off x="8154042" y="4806684"/>
            <a:ext cx="3473183" cy="188194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Job-/</a:t>
            </a:r>
          </a:p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Wohnungs-</a:t>
            </a:r>
          </a:p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suche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2282E00-E517-4D1F-8117-DCEDAD4462D3}"/>
              </a:ext>
            </a:extLst>
          </p:cNvPr>
          <p:cNvSpPr/>
          <p:nvPr/>
        </p:nvSpPr>
        <p:spPr>
          <a:xfrm>
            <a:off x="445675" y="4075420"/>
            <a:ext cx="3188874" cy="1672238"/>
          </a:xfrm>
          <a:prstGeom prst="ellipse">
            <a:avLst/>
          </a:prstGeom>
          <a:gradFill>
            <a:gsLst>
              <a:gs pos="24000">
                <a:schemeClr val="accent2">
                  <a:lumMod val="40000"/>
                  <a:lumOff val="60000"/>
                </a:schemeClr>
              </a:gs>
              <a:gs pos="51070">
                <a:srgbClr val="FFD688"/>
              </a:gs>
              <a:gs pos="61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Alltags-</a:t>
            </a:r>
          </a:p>
          <a:p>
            <a:pPr algn="ctr"/>
            <a:r>
              <a:rPr lang="de-DE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rassismus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17EDE761-4318-49BA-85F2-ADC586D2BEB2}"/>
              </a:ext>
            </a:extLst>
          </p:cNvPr>
          <p:cNvSpPr/>
          <p:nvPr/>
        </p:nvSpPr>
        <p:spPr>
          <a:xfrm>
            <a:off x="1818555" y="5404756"/>
            <a:ext cx="2219405" cy="151183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06D0F49-9713-4A3C-B2C0-1324D70F14D6}"/>
              </a:ext>
            </a:extLst>
          </p:cNvPr>
          <p:cNvSpPr/>
          <p:nvPr/>
        </p:nvSpPr>
        <p:spPr>
          <a:xfrm>
            <a:off x="3140209" y="4075419"/>
            <a:ext cx="4303059" cy="2288561"/>
          </a:xfrm>
          <a:prstGeom prst="ellipse">
            <a:avLst/>
          </a:prstGeom>
          <a:gradFill>
            <a:gsLst>
              <a:gs pos="49000">
                <a:schemeClr val="accent2">
                  <a:lumMod val="40000"/>
                  <a:lumOff val="60000"/>
                </a:schemeClr>
              </a:gs>
              <a:gs pos="72000">
                <a:schemeClr val="accent4">
                  <a:lumMod val="105000"/>
                  <a:satMod val="103000"/>
                  <a:tint val="73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Institutioneller</a:t>
            </a:r>
          </a:p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Rassismus</a:t>
            </a:r>
          </a:p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Racial</a:t>
            </a:r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Profiling</a:t>
            </a:r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CC4AFA04-1A05-46A0-97A5-74FDB3F1CFE3}"/>
              </a:ext>
            </a:extLst>
          </p:cNvPr>
          <p:cNvSpPr/>
          <p:nvPr/>
        </p:nvSpPr>
        <p:spPr>
          <a:xfrm>
            <a:off x="4601455" y="122305"/>
            <a:ext cx="4303059" cy="228856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Geschichte</a:t>
            </a:r>
          </a:p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Kolonialismus/</a:t>
            </a:r>
          </a:p>
          <a:p>
            <a:pPr algn="ctr"/>
            <a:r>
              <a:rPr lang="de-D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Moderne</a:t>
            </a:r>
          </a:p>
        </p:txBody>
      </p:sp>
      <p:pic>
        <p:nvPicPr>
          <p:cNvPr id="18" name="Grafik 17" descr="https://m.media-amazon.com/images/I/41hTYlphodL.jpg">
            <a:extLst>
              <a:ext uri="{FF2B5EF4-FFF2-40B4-BE49-F238E27FC236}">
                <a16:creationId xmlns:a16="http://schemas.microsoft.com/office/drawing/2014/main" id="{6C719206-C7D4-415B-852D-C01BFDF59994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548" y="9427"/>
            <a:ext cx="1180451" cy="183057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Explosion: 14 Zacken 23">
            <a:extLst>
              <a:ext uri="{FF2B5EF4-FFF2-40B4-BE49-F238E27FC236}">
                <a16:creationId xmlns:a16="http://schemas.microsoft.com/office/drawing/2014/main" id="{F3D126C8-ED86-4F47-9244-09FFE41916DC}"/>
              </a:ext>
            </a:extLst>
          </p:cNvPr>
          <p:cNvSpPr/>
          <p:nvPr/>
        </p:nvSpPr>
        <p:spPr>
          <a:xfrm>
            <a:off x="678738" y="2023454"/>
            <a:ext cx="3365646" cy="2291772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White </a:t>
            </a:r>
            <a:r>
              <a:rPr lang="de-DE" sz="2000" b="1" dirty="0" err="1"/>
              <a:t>Privileges</a:t>
            </a:r>
            <a:endParaRPr lang="de-DE" sz="2000" b="1" dirty="0"/>
          </a:p>
          <a:p>
            <a:pPr algn="ctr"/>
            <a:endParaRPr lang="de-DE" dirty="0"/>
          </a:p>
        </p:txBody>
      </p:sp>
      <p:sp>
        <p:nvSpPr>
          <p:cNvPr id="25" name="Explosion: 14 Zacken 24">
            <a:extLst>
              <a:ext uri="{FF2B5EF4-FFF2-40B4-BE49-F238E27FC236}">
                <a16:creationId xmlns:a16="http://schemas.microsoft.com/office/drawing/2014/main" id="{072C7141-E697-409D-9EB2-9BB527C9D4AE}"/>
              </a:ext>
            </a:extLst>
          </p:cNvPr>
          <p:cNvSpPr/>
          <p:nvPr/>
        </p:nvSpPr>
        <p:spPr>
          <a:xfrm>
            <a:off x="4595625" y="1940574"/>
            <a:ext cx="4655269" cy="2573018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Epistemische </a:t>
            </a:r>
          </a:p>
          <a:p>
            <a:pPr algn="ctr"/>
            <a:r>
              <a:rPr lang="de-DE" sz="2400" b="1" dirty="0"/>
              <a:t>Gewalt</a:t>
            </a:r>
          </a:p>
          <a:p>
            <a:pPr algn="ctr"/>
            <a:endParaRPr lang="de-DE" dirty="0"/>
          </a:p>
        </p:txBody>
      </p:sp>
      <p:sp>
        <p:nvSpPr>
          <p:cNvPr id="27" name="Explosion: 14 Zacken 26">
            <a:extLst>
              <a:ext uri="{FF2B5EF4-FFF2-40B4-BE49-F238E27FC236}">
                <a16:creationId xmlns:a16="http://schemas.microsoft.com/office/drawing/2014/main" id="{DF4C4226-FF18-47E2-B1D9-106755739EDC}"/>
              </a:ext>
            </a:extLst>
          </p:cNvPr>
          <p:cNvSpPr/>
          <p:nvPr/>
        </p:nvSpPr>
        <p:spPr>
          <a:xfrm>
            <a:off x="5919728" y="4374713"/>
            <a:ext cx="3975339" cy="2391331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/>
              <a:t>Othering</a:t>
            </a:r>
            <a:endParaRPr lang="de-DE" sz="3200" b="1" dirty="0"/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1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60D96BF9-7C1D-4E08-B1F7-7259E12B13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6274035"/>
              </p:ext>
            </p:extLst>
          </p:nvPr>
        </p:nvGraphicFramePr>
        <p:xfrm>
          <a:off x="788252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25A3132C-85BB-4B8F-A616-6E8307A6E304}"/>
              </a:ext>
            </a:extLst>
          </p:cNvPr>
          <p:cNvSpPr txBox="1"/>
          <p:nvPr/>
        </p:nvSpPr>
        <p:spPr>
          <a:xfrm>
            <a:off x="215153" y="6247119"/>
            <a:ext cx="8701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LÖSUNGSPYRAMIDE</a:t>
            </a:r>
          </a:p>
        </p:txBody>
      </p:sp>
      <p:sp>
        <p:nvSpPr>
          <p:cNvPr id="9" name="Geschweifte Klammer rechts 8">
            <a:extLst>
              <a:ext uri="{FF2B5EF4-FFF2-40B4-BE49-F238E27FC236}">
                <a16:creationId xmlns:a16="http://schemas.microsoft.com/office/drawing/2014/main" id="{5B78BD42-1EB3-402F-87F2-E39B33E5014F}"/>
              </a:ext>
            </a:extLst>
          </p:cNvPr>
          <p:cNvSpPr/>
          <p:nvPr/>
        </p:nvSpPr>
        <p:spPr>
          <a:xfrm>
            <a:off x="7092660" y="684503"/>
            <a:ext cx="783771" cy="1885647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Geschweifte Klammer rechts 9">
            <a:extLst>
              <a:ext uri="{FF2B5EF4-FFF2-40B4-BE49-F238E27FC236}">
                <a16:creationId xmlns:a16="http://schemas.microsoft.com/office/drawing/2014/main" id="{C6A6BA61-42F2-4CA3-985E-E9CD0EBBDF07}"/>
              </a:ext>
            </a:extLst>
          </p:cNvPr>
          <p:cNvSpPr/>
          <p:nvPr/>
        </p:nvSpPr>
        <p:spPr>
          <a:xfrm>
            <a:off x="9132453" y="4240304"/>
            <a:ext cx="783771" cy="1885647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Geschweifte Klammer rechts 10">
            <a:extLst>
              <a:ext uri="{FF2B5EF4-FFF2-40B4-BE49-F238E27FC236}">
                <a16:creationId xmlns:a16="http://schemas.microsoft.com/office/drawing/2014/main" id="{A2AD38F8-43C8-47C7-8C70-A25199E6C384}"/>
              </a:ext>
            </a:extLst>
          </p:cNvPr>
          <p:cNvSpPr/>
          <p:nvPr/>
        </p:nvSpPr>
        <p:spPr>
          <a:xfrm>
            <a:off x="8045610" y="2398996"/>
            <a:ext cx="783771" cy="1885647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97825B5-2F70-40D7-8C42-C2EC640648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495" y="954156"/>
            <a:ext cx="1672724" cy="11151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0F141DDA-F996-4794-831E-818680CF3B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1886" y="2886433"/>
            <a:ext cx="1328055" cy="8853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EAE621D3-DA61-4BA3-BDFB-B084421B01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11107" y="4820478"/>
            <a:ext cx="1437210" cy="958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2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Breitbild</PresentationFormat>
  <Paragraphs>33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Ulrike Sallandt</dc:creator>
  <cp:lastModifiedBy>Ulrike Sallandt</cp:lastModifiedBy>
  <cp:revision>15</cp:revision>
  <dcterms:created xsi:type="dcterms:W3CDTF">2023-11-17T10:36:59Z</dcterms:created>
  <dcterms:modified xsi:type="dcterms:W3CDTF">2023-11-24T06:31:37Z</dcterms:modified>
</cp:coreProperties>
</file>