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5" r:id="rId2"/>
  </p:sldMasterIdLst>
  <p:notesMasterIdLst>
    <p:notesMasterId r:id="rId21"/>
  </p:notesMasterIdLst>
  <p:sldIdLst>
    <p:sldId id="336" r:id="rId3"/>
    <p:sldId id="1202" r:id="rId4"/>
    <p:sldId id="456" r:id="rId5"/>
    <p:sldId id="1212" r:id="rId6"/>
    <p:sldId id="1201" r:id="rId7"/>
    <p:sldId id="1206" r:id="rId8"/>
    <p:sldId id="1218" r:id="rId9"/>
    <p:sldId id="1219" r:id="rId10"/>
    <p:sldId id="1216" r:id="rId11"/>
    <p:sldId id="1210" r:id="rId12"/>
    <p:sldId id="1211" r:id="rId13"/>
    <p:sldId id="1220" r:id="rId14"/>
    <p:sldId id="1221" r:id="rId15"/>
    <p:sldId id="1222" r:id="rId16"/>
    <p:sldId id="1224" r:id="rId17"/>
    <p:sldId id="1223" r:id="rId18"/>
    <p:sldId id="1226" r:id="rId19"/>
    <p:sldId id="1225" r:id="rId20"/>
  </p:sldIdLst>
  <p:sldSz cx="12192000" cy="6858000"/>
  <p:notesSz cx="6797675"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49" userDrawn="1">
          <p15:clr>
            <a:srgbClr val="A4A3A4"/>
          </p15:clr>
        </p15:guide>
        <p15:guide id="2" pos="66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436E"/>
    <a:srgbClr val="C7D4DF"/>
    <a:srgbClr val="92A1B5"/>
    <a:srgbClr val="235581"/>
    <a:srgbClr val="015685"/>
    <a:srgbClr val="90AAC0"/>
    <a:srgbClr val="174167"/>
    <a:srgbClr val="015686"/>
    <a:srgbClr val="19406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04" autoAdjust="0"/>
    <p:restoredTop sz="81619" autoAdjust="0"/>
  </p:normalViewPr>
  <p:slideViewPr>
    <p:cSldViewPr snapToGrid="0" snapToObjects="1">
      <p:cViewPr varScale="1">
        <p:scale>
          <a:sx n="114" d="100"/>
          <a:sy n="114" d="100"/>
        </p:scale>
        <p:origin x="462" y="114"/>
      </p:cViewPr>
      <p:guideLst>
        <p:guide orient="horz" pos="1049"/>
        <p:guide pos="665"/>
      </p:guideLst>
    </p:cSldViewPr>
  </p:slideViewPr>
  <p:outlineViewPr>
    <p:cViewPr>
      <p:scale>
        <a:sx n="33" d="100"/>
        <a:sy n="33" d="100"/>
      </p:scale>
      <p:origin x="0" y="0"/>
    </p:cViewPr>
  </p:outlineViewPr>
  <p:notesTextViewPr>
    <p:cViewPr>
      <p:scale>
        <a:sx n="1" d="1"/>
        <a:sy n="1" d="1"/>
      </p:scale>
      <p:origin x="0" y="0"/>
    </p:cViewPr>
  </p:notesTextViewPr>
  <p:gridSpacing cx="180000" cy="1800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135"/>
          </a:xfrm>
          <a:prstGeom prst="rect">
            <a:avLst/>
          </a:prstGeom>
        </p:spPr>
        <p:txBody>
          <a:bodyPr vert="horz" lIns="95567" tIns="47783" rIns="95567" bIns="47783" rtlCol="0"/>
          <a:lstStyle>
            <a:lvl1pPr algn="l">
              <a:defRPr sz="1200"/>
            </a:lvl1pPr>
          </a:lstStyle>
          <a:p>
            <a:endParaRPr lang="de-DE"/>
          </a:p>
        </p:txBody>
      </p:sp>
      <p:sp>
        <p:nvSpPr>
          <p:cNvPr id="3" name="Datumsplatzhalter 2"/>
          <p:cNvSpPr>
            <a:spLocks noGrp="1"/>
          </p:cNvSpPr>
          <p:nvPr>
            <p:ph type="dt" idx="1"/>
          </p:nvPr>
        </p:nvSpPr>
        <p:spPr>
          <a:xfrm>
            <a:off x="3850443" y="0"/>
            <a:ext cx="2945659" cy="498135"/>
          </a:xfrm>
          <a:prstGeom prst="rect">
            <a:avLst/>
          </a:prstGeom>
        </p:spPr>
        <p:txBody>
          <a:bodyPr vert="horz" lIns="95567" tIns="47783" rIns="95567" bIns="47783" rtlCol="0"/>
          <a:lstStyle>
            <a:lvl1pPr algn="r">
              <a:defRPr sz="1200"/>
            </a:lvl1pPr>
          </a:lstStyle>
          <a:p>
            <a:fld id="{DDCF5753-B39D-4209-865A-A4FFB7F9A89F}" type="datetimeFigureOut">
              <a:rPr lang="de-DE" smtClean="0"/>
              <a:t>26.01.2024</a:t>
            </a:fld>
            <a:endParaRPr lang="de-DE"/>
          </a:p>
        </p:txBody>
      </p:sp>
      <p:sp>
        <p:nvSpPr>
          <p:cNvPr id="4" name="Folienbildplatzhalter 3"/>
          <p:cNvSpPr>
            <a:spLocks noGrp="1" noRot="1" noChangeAspect="1"/>
          </p:cNvSpPr>
          <p:nvPr>
            <p:ph type="sldImg" idx="2"/>
          </p:nvPr>
        </p:nvSpPr>
        <p:spPr>
          <a:xfrm>
            <a:off x="420688" y="1241425"/>
            <a:ext cx="5956300" cy="3349625"/>
          </a:xfrm>
          <a:prstGeom prst="rect">
            <a:avLst/>
          </a:prstGeom>
          <a:noFill/>
          <a:ln w="12700">
            <a:solidFill>
              <a:prstClr val="black"/>
            </a:solidFill>
          </a:ln>
        </p:spPr>
        <p:txBody>
          <a:bodyPr vert="horz" lIns="95567" tIns="47783" rIns="95567" bIns="47783" rtlCol="0" anchor="ctr"/>
          <a:lstStyle/>
          <a:p>
            <a:endParaRPr lang="de-DE"/>
          </a:p>
        </p:txBody>
      </p:sp>
      <p:sp>
        <p:nvSpPr>
          <p:cNvPr id="5" name="Notizenplatzhalter 4"/>
          <p:cNvSpPr>
            <a:spLocks noGrp="1"/>
          </p:cNvSpPr>
          <p:nvPr>
            <p:ph type="body" sz="quarter" idx="3"/>
          </p:nvPr>
        </p:nvSpPr>
        <p:spPr>
          <a:xfrm>
            <a:off x="679768" y="4777958"/>
            <a:ext cx="5438140" cy="3909239"/>
          </a:xfrm>
          <a:prstGeom prst="rect">
            <a:avLst/>
          </a:prstGeom>
        </p:spPr>
        <p:txBody>
          <a:bodyPr vert="horz" lIns="95567" tIns="47783" rIns="95567" bIns="47783"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30091"/>
            <a:ext cx="2945659" cy="498134"/>
          </a:xfrm>
          <a:prstGeom prst="rect">
            <a:avLst/>
          </a:prstGeom>
        </p:spPr>
        <p:txBody>
          <a:bodyPr vert="horz" lIns="95567" tIns="47783" rIns="95567" bIns="47783"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30091"/>
            <a:ext cx="2945659" cy="498134"/>
          </a:xfrm>
          <a:prstGeom prst="rect">
            <a:avLst/>
          </a:prstGeom>
        </p:spPr>
        <p:txBody>
          <a:bodyPr vert="horz" lIns="95567" tIns="47783" rIns="95567" bIns="47783" rtlCol="0" anchor="b"/>
          <a:lstStyle>
            <a:lvl1pPr algn="r">
              <a:defRPr sz="1200"/>
            </a:lvl1pPr>
          </a:lstStyle>
          <a:p>
            <a:fld id="{F38B8260-8298-4F6C-AFF9-1D3FD3A67D72}" type="slidenum">
              <a:rPr lang="de-DE" smtClean="0"/>
              <a:t>‹Nr.›</a:t>
            </a:fld>
            <a:endParaRPr lang="de-DE"/>
          </a:p>
        </p:txBody>
      </p:sp>
    </p:spTree>
    <p:extLst>
      <p:ext uri="{BB962C8B-B14F-4D97-AF65-F5344CB8AC3E}">
        <p14:creationId xmlns:p14="http://schemas.microsoft.com/office/powerpoint/2010/main" val="3589854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38B8260-8298-4F6C-AFF9-1D3FD3A67D72}" type="slidenum">
              <a:rPr lang="de-DE" smtClean="0"/>
              <a:t>1</a:t>
            </a:fld>
            <a:endParaRPr lang="de-DE"/>
          </a:p>
        </p:txBody>
      </p:sp>
    </p:spTree>
    <p:extLst>
      <p:ext uri="{BB962C8B-B14F-4D97-AF65-F5344CB8AC3E}">
        <p14:creationId xmlns:p14="http://schemas.microsoft.com/office/powerpoint/2010/main" val="10992210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F38B8260-8298-4F6C-AFF9-1D3FD3A67D72}" type="slidenum">
              <a:rPr lang="de-DE" smtClean="0"/>
              <a:t>10</a:t>
            </a:fld>
            <a:endParaRPr lang="de-DE"/>
          </a:p>
        </p:txBody>
      </p:sp>
    </p:spTree>
    <p:extLst>
      <p:ext uri="{BB962C8B-B14F-4D97-AF65-F5344CB8AC3E}">
        <p14:creationId xmlns:p14="http://schemas.microsoft.com/office/powerpoint/2010/main" val="9425931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F38B8260-8298-4F6C-AFF9-1D3FD3A67D72}" type="slidenum">
              <a:rPr lang="de-DE" smtClean="0"/>
              <a:t>11</a:t>
            </a:fld>
            <a:endParaRPr lang="de-DE"/>
          </a:p>
        </p:txBody>
      </p:sp>
    </p:spTree>
    <p:extLst>
      <p:ext uri="{BB962C8B-B14F-4D97-AF65-F5344CB8AC3E}">
        <p14:creationId xmlns:p14="http://schemas.microsoft.com/office/powerpoint/2010/main" val="14183780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F38B8260-8298-4F6C-AFF9-1D3FD3A67D72}" type="slidenum">
              <a:rPr lang="de-DE" smtClean="0"/>
              <a:t>12</a:t>
            </a:fld>
            <a:endParaRPr lang="de-DE"/>
          </a:p>
        </p:txBody>
      </p:sp>
    </p:spTree>
    <p:extLst>
      <p:ext uri="{BB962C8B-B14F-4D97-AF65-F5344CB8AC3E}">
        <p14:creationId xmlns:p14="http://schemas.microsoft.com/office/powerpoint/2010/main" val="18228123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F38B8260-8298-4F6C-AFF9-1D3FD3A67D72}" type="slidenum">
              <a:rPr lang="de-DE" smtClean="0"/>
              <a:t>13</a:t>
            </a:fld>
            <a:endParaRPr lang="de-DE"/>
          </a:p>
        </p:txBody>
      </p:sp>
    </p:spTree>
    <p:extLst>
      <p:ext uri="{BB962C8B-B14F-4D97-AF65-F5344CB8AC3E}">
        <p14:creationId xmlns:p14="http://schemas.microsoft.com/office/powerpoint/2010/main" val="4015301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F38B8260-8298-4F6C-AFF9-1D3FD3A67D72}" type="slidenum">
              <a:rPr lang="de-DE" smtClean="0"/>
              <a:t>14</a:t>
            </a:fld>
            <a:endParaRPr lang="de-DE"/>
          </a:p>
        </p:txBody>
      </p:sp>
    </p:spTree>
    <p:extLst>
      <p:ext uri="{BB962C8B-B14F-4D97-AF65-F5344CB8AC3E}">
        <p14:creationId xmlns:p14="http://schemas.microsoft.com/office/powerpoint/2010/main" val="6522768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F38B8260-8298-4F6C-AFF9-1D3FD3A67D72}" type="slidenum">
              <a:rPr lang="de-DE" smtClean="0"/>
              <a:t>15</a:t>
            </a:fld>
            <a:endParaRPr lang="de-DE"/>
          </a:p>
        </p:txBody>
      </p:sp>
    </p:spTree>
    <p:extLst>
      <p:ext uri="{BB962C8B-B14F-4D97-AF65-F5344CB8AC3E}">
        <p14:creationId xmlns:p14="http://schemas.microsoft.com/office/powerpoint/2010/main" val="8937157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F38B8260-8298-4F6C-AFF9-1D3FD3A67D72}" type="slidenum">
              <a:rPr lang="de-DE" smtClean="0"/>
              <a:t>16</a:t>
            </a:fld>
            <a:endParaRPr lang="de-DE"/>
          </a:p>
        </p:txBody>
      </p:sp>
    </p:spTree>
    <p:extLst>
      <p:ext uri="{BB962C8B-B14F-4D97-AF65-F5344CB8AC3E}">
        <p14:creationId xmlns:p14="http://schemas.microsoft.com/office/powerpoint/2010/main" val="36408867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F38B8260-8298-4F6C-AFF9-1D3FD3A67D72}" type="slidenum">
              <a:rPr lang="de-DE" smtClean="0"/>
              <a:t>17</a:t>
            </a:fld>
            <a:endParaRPr lang="de-DE"/>
          </a:p>
        </p:txBody>
      </p:sp>
    </p:spTree>
    <p:extLst>
      <p:ext uri="{BB962C8B-B14F-4D97-AF65-F5344CB8AC3E}">
        <p14:creationId xmlns:p14="http://schemas.microsoft.com/office/powerpoint/2010/main" val="35345095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F38B8260-8298-4F6C-AFF9-1D3FD3A67D72}" type="slidenum">
              <a:rPr lang="de-DE" smtClean="0"/>
              <a:t>18</a:t>
            </a:fld>
            <a:endParaRPr lang="de-DE"/>
          </a:p>
        </p:txBody>
      </p:sp>
    </p:spTree>
    <p:extLst>
      <p:ext uri="{BB962C8B-B14F-4D97-AF65-F5344CB8AC3E}">
        <p14:creationId xmlns:p14="http://schemas.microsoft.com/office/powerpoint/2010/main" val="723536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F38B8260-8298-4F6C-AFF9-1D3FD3A67D72}" type="slidenum">
              <a:rPr lang="de-DE" smtClean="0"/>
              <a:t>2</a:t>
            </a:fld>
            <a:endParaRPr lang="de-DE"/>
          </a:p>
        </p:txBody>
      </p:sp>
    </p:spTree>
    <p:extLst>
      <p:ext uri="{BB962C8B-B14F-4D97-AF65-F5344CB8AC3E}">
        <p14:creationId xmlns:p14="http://schemas.microsoft.com/office/powerpoint/2010/main" val="677027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55670">
              <a:defRPr/>
            </a:pPr>
            <a:endParaRPr lang="de-DE" dirty="0"/>
          </a:p>
        </p:txBody>
      </p:sp>
      <p:sp>
        <p:nvSpPr>
          <p:cNvPr id="4" name="Foliennummernplatzhalter 3"/>
          <p:cNvSpPr>
            <a:spLocks noGrp="1"/>
          </p:cNvSpPr>
          <p:nvPr>
            <p:ph type="sldNum" sz="quarter" idx="5"/>
          </p:nvPr>
        </p:nvSpPr>
        <p:spPr/>
        <p:txBody>
          <a:bodyPr/>
          <a:lstStyle/>
          <a:p>
            <a:fld id="{F38B8260-8298-4F6C-AFF9-1D3FD3A67D72}" type="slidenum">
              <a:rPr lang="de-DE" smtClean="0"/>
              <a:t>3</a:t>
            </a:fld>
            <a:endParaRPr lang="de-DE"/>
          </a:p>
        </p:txBody>
      </p:sp>
    </p:spTree>
    <p:extLst>
      <p:ext uri="{BB962C8B-B14F-4D97-AF65-F5344CB8AC3E}">
        <p14:creationId xmlns:p14="http://schemas.microsoft.com/office/powerpoint/2010/main" val="1718463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F38B8260-8298-4F6C-AFF9-1D3FD3A67D72}" type="slidenum">
              <a:rPr lang="de-DE" smtClean="0"/>
              <a:t>4</a:t>
            </a:fld>
            <a:endParaRPr lang="de-DE"/>
          </a:p>
        </p:txBody>
      </p:sp>
    </p:spTree>
    <p:extLst>
      <p:ext uri="{BB962C8B-B14F-4D97-AF65-F5344CB8AC3E}">
        <p14:creationId xmlns:p14="http://schemas.microsoft.com/office/powerpoint/2010/main" val="1975624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55670">
              <a:defRPr/>
            </a:pPr>
            <a:endParaRPr lang="de-DE" dirty="0"/>
          </a:p>
        </p:txBody>
      </p:sp>
      <p:sp>
        <p:nvSpPr>
          <p:cNvPr id="4" name="Foliennummernplatzhalter 3"/>
          <p:cNvSpPr>
            <a:spLocks noGrp="1"/>
          </p:cNvSpPr>
          <p:nvPr>
            <p:ph type="sldNum" sz="quarter" idx="5"/>
          </p:nvPr>
        </p:nvSpPr>
        <p:spPr/>
        <p:txBody>
          <a:bodyPr/>
          <a:lstStyle/>
          <a:p>
            <a:fld id="{F38B8260-8298-4F6C-AFF9-1D3FD3A67D72}" type="slidenum">
              <a:rPr lang="de-DE" smtClean="0"/>
              <a:t>5</a:t>
            </a:fld>
            <a:endParaRPr lang="de-DE"/>
          </a:p>
        </p:txBody>
      </p:sp>
    </p:spTree>
    <p:extLst>
      <p:ext uri="{BB962C8B-B14F-4D97-AF65-F5344CB8AC3E}">
        <p14:creationId xmlns:p14="http://schemas.microsoft.com/office/powerpoint/2010/main" val="2452231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F38B8260-8298-4F6C-AFF9-1D3FD3A67D72}" type="slidenum">
              <a:rPr lang="de-DE" smtClean="0"/>
              <a:t>6</a:t>
            </a:fld>
            <a:endParaRPr lang="de-DE"/>
          </a:p>
        </p:txBody>
      </p:sp>
    </p:spTree>
    <p:extLst>
      <p:ext uri="{BB962C8B-B14F-4D97-AF65-F5344CB8AC3E}">
        <p14:creationId xmlns:p14="http://schemas.microsoft.com/office/powerpoint/2010/main" val="1683503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F38B8260-8298-4F6C-AFF9-1D3FD3A67D72}" type="slidenum">
              <a:rPr lang="de-DE" smtClean="0"/>
              <a:t>7</a:t>
            </a:fld>
            <a:endParaRPr lang="de-DE"/>
          </a:p>
        </p:txBody>
      </p:sp>
    </p:spTree>
    <p:extLst>
      <p:ext uri="{BB962C8B-B14F-4D97-AF65-F5344CB8AC3E}">
        <p14:creationId xmlns:p14="http://schemas.microsoft.com/office/powerpoint/2010/main" val="19067575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38B8260-8298-4F6C-AFF9-1D3FD3A67D72}" type="slidenum">
              <a:rPr lang="de-DE" smtClean="0"/>
              <a:t>8</a:t>
            </a:fld>
            <a:endParaRPr lang="de-DE"/>
          </a:p>
        </p:txBody>
      </p:sp>
    </p:spTree>
    <p:extLst>
      <p:ext uri="{BB962C8B-B14F-4D97-AF65-F5344CB8AC3E}">
        <p14:creationId xmlns:p14="http://schemas.microsoft.com/office/powerpoint/2010/main" val="13546200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F38B8260-8298-4F6C-AFF9-1D3FD3A67D72}" type="slidenum">
              <a:rPr lang="de-DE" smtClean="0"/>
              <a:t>9</a:t>
            </a:fld>
            <a:endParaRPr lang="de-DE"/>
          </a:p>
        </p:txBody>
      </p:sp>
    </p:spTree>
    <p:extLst>
      <p:ext uri="{BB962C8B-B14F-4D97-AF65-F5344CB8AC3E}">
        <p14:creationId xmlns:p14="http://schemas.microsoft.com/office/powerpoint/2010/main" val="4262668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0021E0-679A-C74A-A6DF-2095A85A04F5}"/>
              </a:ext>
            </a:extLst>
          </p:cNvPr>
          <p:cNvSpPr>
            <a:spLocks noGrp="1"/>
          </p:cNvSpPr>
          <p:nvPr>
            <p:ph type="ctrTitle"/>
          </p:nvPr>
        </p:nvSpPr>
        <p:spPr>
          <a:xfrm>
            <a:off x="1524000" y="1122363"/>
            <a:ext cx="9144000" cy="2306637"/>
          </a:xfrm>
        </p:spPr>
        <p:txBody>
          <a:bodyPr anchor="b"/>
          <a:lstStyle>
            <a:lvl1pPr algn="ctr">
              <a:defRPr sz="6000"/>
            </a:lvl1pPr>
          </a:lstStyle>
          <a:p>
            <a:r>
              <a:rPr lang="de-DE" dirty="0"/>
              <a:t>Mastertitelformat bearbeiten</a:t>
            </a:r>
          </a:p>
        </p:txBody>
      </p:sp>
      <p:sp>
        <p:nvSpPr>
          <p:cNvPr id="3" name="Untertitel 2">
            <a:extLst>
              <a:ext uri="{FF2B5EF4-FFF2-40B4-BE49-F238E27FC236}">
                <a16:creationId xmlns:a16="http://schemas.microsoft.com/office/drawing/2014/main" id="{09E26F39-7E14-3C48-A60B-C48D8FA215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Tree>
    <p:extLst>
      <p:ext uri="{BB962C8B-B14F-4D97-AF65-F5344CB8AC3E}">
        <p14:creationId xmlns:p14="http://schemas.microsoft.com/office/powerpoint/2010/main" val="308710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Benutzerdefiniertes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CE7959-044C-4CD2-80DE-581A48A43AC5}"/>
              </a:ext>
            </a:extLst>
          </p:cNvPr>
          <p:cNvSpPr>
            <a:spLocks noGrp="1"/>
          </p:cNvSpPr>
          <p:nvPr>
            <p:ph type="title"/>
          </p:nvPr>
        </p:nvSpPr>
        <p:spPr/>
        <p:txBody>
          <a:bodyPr/>
          <a:lstStyle/>
          <a:p>
            <a:r>
              <a:rPr lang="de-DE"/>
              <a:t>Mastertitelformat bearbeiten</a:t>
            </a:r>
          </a:p>
        </p:txBody>
      </p:sp>
    </p:spTree>
    <p:extLst>
      <p:ext uri="{BB962C8B-B14F-4D97-AF65-F5344CB8AC3E}">
        <p14:creationId xmlns:p14="http://schemas.microsoft.com/office/powerpoint/2010/main" val="1815979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2F0DB4-1CFF-E443-ABF1-A56B5D5CEC64}"/>
              </a:ext>
            </a:extLst>
          </p:cNvPr>
          <p:cNvSpPr>
            <a:spLocks noGrp="1"/>
          </p:cNvSpPr>
          <p:nvPr>
            <p:ph type="title"/>
          </p:nvPr>
        </p:nvSpPr>
        <p:spPr>
          <a:xfrm>
            <a:off x="1055777" y="527538"/>
            <a:ext cx="3932237" cy="1600200"/>
          </a:xfrm>
        </p:spPr>
        <p:txBody>
          <a:bodyPr anchor="b"/>
          <a:lstStyle>
            <a:lvl1pPr>
              <a:defRPr sz="3200"/>
            </a:lvl1pPr>
          </a:lstStyle>
          <a:p>
            <a:r>
              <a:rPr lang="de-DE" dirty="0"/>
              <a:t>Mastertitelformat bearbeiten</a:t>
            </a:r>
          </a:p>
        </p:txBody>
      </p:sp>
      <p:sp>
        <p:nvSpPr>
          <p:cNvPr id="3" name="Inhaltsplatzhalter 2">
            <a:extLst>
              <a:ext uri="{FF2B5EF4-FFF2-40B4-BE49-F238E27FC236}">
                <a16:creationId xmlns:a16="http://schemas.microsoft.com/office/drawing/2014/main" id="{EB6A807C-E444-A748-8DCE-EF3029265131}"/>
              </a:ext>
            </a:extLst>
          </p:cNvPr>
          <p:cNvSpPr>
            <a:spLocks noGrp="1"/>
          </p:cNvSpPr>
          <p:nvPr>
            <p:ph idx="1"/>
          </p:nvPr>
        </p:nvSpPr>
        <p:spPr>
          <a:xfrm>
            <a:off x="5740140" y="110465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de-DE"/>
              <a:t>Mastertextformat bearbeiten
Zweite Ebene
Dritte Ebene
Vierte Ebene
Fünfte Ebene</a:t>
            </a:r>
          </a:p>
        </p:txBody>
      </p:sp>
      <p:sp>
        <p:nvSpPr>
          <p:cNvPr id="4" name="Textplatzhalter 3">
            <a:extLst>
              <a:ext uri="{FF2B5EF4-FFF2-40B4-BE49-F238E27FC236}">
                <a16:creationId xmlns:a16="http://schemas.microsoft.com/office/drawing/2014/main" id="{6E435964-7BDE-984A-8BDA-992BD58CCD90}"/>
              </a:ext>
            </a:extLst>
          </p:cNvPr>
          <p:cNvSpPr>
            <a:spLocks noGrp="1"/>
          </p:cNvSpPr>
          <p:nvPr>
            <p:ph type="body" sz="half" idx="2"/>
          </p:nvPr>
        </p:nvSpPr>
        <p:spPr>
          <a:xfrm>
            <a:off x="1055777" y="2127738"/>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de-DE"/>
              <a:t>Mastertextformat bearbeiten
Zweite Ebene
Dritte Ebene
Vierte Ebene
Fünfte Ebene</a:t>
            </a:r>
          </a:p>
        </p:txBody>
      </p:sp>
    </p:spTree>
    <p:extLst>
      <p:ext uri="{BB962C8B-B14F-4D97-AF65-F5344CB8AC3E}">
        <p14:creationId xmlns:p14="http://schemas.microsoft.com/office/powerpoint/2010/main" val="2690150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908D81-26C8-0D40-BE7B-D45440F85907}"/>
              </a:ext>
            </a:extLst>
          </p:cNvPr>
          <p:cNvSpPr>
            <a:spLocks noGrp="1"/>
          </p:cNvSpPr>
          <p:nvPr>
            <p:ph type="title"/>
          </p:nvPr>
        </p:nvSpPr>
        <p:spPr>
          <a:xfrm>
            <a:off x="1067999" y="530368"/>
            <a:ext cx="3932237" cy="1600200"/>
          </a:xfrm>
        </p:spPr>
        <p:txBody>
          <a:bodyPr anchor="b"/>
          <a:lstStyle>
            <a:lvl1pPr>
              <a:defRPr sz="3200"/>
            </a:lvl1pPr>
          </a:lstStyle>
          <a:p>
            <a:r>
              <a:rPr lang="de-DE" dirty="0"/>
              <a:t>Mastertitelformat bearbeiten</a:t>
            </a:r>
          </a:p>
        </p:txBody>
      </p:sp>
      <p:sp>
        <p:nvSpPr>
          <p:cNvPr id="3" name="Bildplatzhalter 2">
            <a:extLst>
              <a:ext uri="{FF2B5EF4-FFF2-40B4-BE49-F238E27FC236}">
                <a16:creationId xmlns:a16="http://schemas.microsoft.com/office/drawing/2014/main" id="{F3020CB4-6B5F-7C4F-9BE0-6B9F269253D9}"/>
              </a:ext>
            </a:extLst>
          </p:cNvPr>
          <p:cNvSpPr>
            <a:spLocks noGrp="1"/>
          </p:cNvSpPr>
          <p:nvPr>
            <p:ph type="pic" idx="1"/>
          </p:nvPr>
        </p:nvSpPr>
        <p:spPr>
          <a:xfrm>
            <a:off x="5258173" y="1268413"/>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a:extLst>
              <a:ext uri="{FF2B5EF4-FFF2-40B4-BE49-F238E27FC236}">
                <a16:creationId xmlns:a16="http://schemas.microsoft.com/office/drawing/2014/main" id="{C63F8225-FE8B-5D4C-B288-578E411A9C87}"/>
              </a:ext>
            </a:extLst>
          </p:cNvPr>
          <p:cNvSpPr>
            <a:spLocks noGrp="1"/>
          </p:cNvSpPr>
          <p:nvPr>
            <p:ph type="body" sz="half" idx="2"/>
          </p:nvPr>
        </p:nvSpPr>
        <p:spPr>
          <a:xfrm>
            <a:off x="1067999" y="2336800"/>
            <a:ext cx="3932237" cy="360535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de-DE"/>
              <a:t>Mastertextformat bearbeiten
Zweite Ebene
Dritte Ebene
Vierte Ebene
Fünfte Ebene</a:t>
            </a:r>
          </a:p>
        </p:txBody>
      </p:sp>
    </p:spTree>
    <p:extLst>
      <p:ext uri="{BB962C8B-B14F-4D97-AF65-F5344CB8AC3E}">
        <p14:creationId xmlns:p14="http://schemas.microsoft.com/office/powerpoint/2010/main" val="8942235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2_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a:xfrm>
            <a:off x="1871134" y="1268414"/>
            <a:ext cx="9986433" cy="4320827"/>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Text Box 13"/>
          <p:cNvSpPr txBox="1">
            <a:spLocks noChangeArrowheads="1"/>
          </p:cNvSpPr>
          <p:nvPr userDrawn="1"/>
        </p:nvSpPr>
        <p:spPr bwMode="auto">
          <a:xfrm>
            <a:off x="1" y="6309320"/>
            <a:ext cx="148801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Bef>
                <a:spcPct val="50000"/>
              </a:spcBef>
              <a:defRPr/>
            </a:pPr>
            <a:fld id="{F4BC9123-AA0E-47CD-B3AB-CBECF3AC1386}" type="slidenum">
              <a:rPr lang="de-DE" altLang="de-DE" sz="1600" smtClean="0">
                <a:solidFill>
                  <a:schemeClr val="bg1"/>
                </a:solidFill>
                <a:latin typeface="Verdana" pitchFamily="34" charset="0"/>
              </a:rPr>
              <a:pPr eaLnBrk="1" hangingPunct="1">
                <a:spcBef>
                  <a:spcPct val="50000"/>
                </a:spcBef>
                <a:defRPr/>
              </a:pPr>
              <a:t>‹Nr.›</a:t>
            </a:fld>
            <a:endParaRPr lang="de-DE" altLang="de-DE" sz="1600" dirty="0">
              <a:solidFill>
                <a:schemeClr val="bg1"/>
              </a:solidFill>
              <a:latin typeface="Verdana" pitchFamily="34" charset="0"/>
            </a:endParaRPr>
          </a:p>
        </p:txBody>
      </p:sp>
    </p:spTree>
    <p:extLst>
      <p:ext uri="{BB962C8B-B14F-4D97-AF65-F5344CB8AC3E}">
        <p14:creationId xmlns:p14="http://schemas.microsoft.com/office/powerpoint/2010/main" val="31479052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80214D-E993-4CF5-AB9E-387AEC7DF5DF}"/>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E16DE73C-A672-4D60-98EE-E92A4179DB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12FC183C-26AB-4692-BD1F-25FF4775098E}"/>
              </a:ext>
            </a:extLst>
          </p:cNvPr>
          <p:cNvSpPr>
            <a:spLocks noGrp="1"/>
          </p:cNvSpPr>
          <p:nvPr>
            <p:ph type="dt" sz="half" idx="10"/>
          </p:nvPr>
        </p:nvSpPr>
        <p:spPr/>
        <p:txBody>
          <a:bodyPr/>
          <a:lstStyle/>
          <a:p>
            <a:fld id="{6A48DD2A-7B01-429A-9AC1-6F51E95EB439}" type="datetimeFigureOut">
              <a:rPr lang="de-DE" smtClean="0"/>
              <a:t>26.01.2024</a:t>
            </a:fld>
            <a:endParaRPr lang="de-DE"/>
          </a:p>
        </p:txBody>
      </p:sp>
      <p:sp>
        <p:nvSpPr>
          <p:cNvPr id="5" name="Fußzeilenplatzhalter 4">
            <a:extLst>
              <a:ext uri="{FF2B5EF4-FFF2-40B4-BE49-F238E27FC236}">
                <a16:creationId xmlns:a16="http://schemas.microsoft.com/office/drawing/2014/main" id="{124858ED-E99E-4966-889B-61E4ACFB8AA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38035A0-676A-4D4A-9766-49CCAB213233}"/>
              </a:ext>
            </a:extLst>
          </p:cNvPr>
          <p:cNvSpPr>
            <a:spLocks noGrp="1"/>
          </p:cNvSpPr>
          <p:nvPr>
            <p:ph type="sldNum" sz="quarter" idx="12"/>
          </p:nvPr>
        </p:nvSpPr>
        <p:spPr/>
        <p:txBody>
          <a:bodyPr/>
          <a:lstStyle/>
          <a:p>
            <a:fld id="{62BBB80B-3FDD-4C28-B140-989BDE93785D}" type="slidenum">
              <a:rPr lang="de-DE" smtClean="0"/>
              <a:t>‹Nr.›</a:t>
            </a:fld>
            <a:endParaRPr lang="de-DE"/>
          </a:p>
        </p:txBody>
      </p:sp>
    </p:spTree>
    <p:extLst>
      <p:ext uri="{BB962C8B-B14F-4D97-AF65-F5344CB8AC3E}">
        <p14:creationId xmlns:p14="http://schemas.microsoft.com/office/powerpoint/2010/main" val="37894152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E8BF05-AC6F-4E21-AC1F-F701D4956BC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613CEC1E-AF93-4ED9-8D26-C2728B0DAA55}"/>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B2E1845-7B9E-4F3E-9046-8BDFE365A018}"/>
              </a:ext>
            </a:extLst>
          </p:cNvPr>
          <p:cNvSpPr>
            <a:spLocks noGrp="1"/>
          </p:cNvSpPr>
          <p:nvPr>
            <p:ph type="dt" sz="half" idx="10"/>
          </p:nvPr>
        </p:nvSpPr>
        <p:spPr/>
        <p:txBody>
          <a:bodyPr/>
          <a:lstStyle/>
          <a:p>
            <a:fld id="{6A48DD2A-7B01-429A-9AC1-6F51E95EB439}" type="datetimeFigureOut">
              <a:rPr lang="de-DE" smtClean="0"/>
              <a:t>26.01.2024</a:t>
            </a:fld>
            <a:endParaRPr lang="de-DE"/>
          </a:p>
        </p:txBody>
      </p:sp>
      <p:sp>
        <p:nvSpPr>
          <p:cNvPr id="5" name="Fußzeilenplatzhalter 4">
            <a:extLst>
              <a:ext uri="{FF2B5EF4-FFF2-40B4-BE49-F238E27FC236}">
                <a16:creationId xmlns:a16="http://schemas.microsoft.com/office/drawing/2014/main" id="{21637A87-96CA-41CC-AFDA-BE6897A3257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27F42F3-541D-4C77-BAD5-7FB5550192F9}"/>
              </a:ext>
            </a:extLst>
          </p:cNvPr>
          <p:cNvSpPr>
            <a:spLocks noGrp="1"/>
          </p:cNvSpPr>
          <p:nvPr>
            <p:ph type="sldNum" sz="quarter" idx="12"/>
          </p:nvPr>
        </p:nvSpPr>
        <p:spPr/>
        <p:txBody>
          <a:bodyPr/>
          <a:lstStyle/>
          <a:p>
            <a:fld id="{62BBB80B-3FDD-4C28-B140-989BDE93785D}" type="slidenum">
              <a:rPr lang="de-DE" smtClean="0"/>
              <a:t>‹Nr.›</a:t>
            </a:fld>
            <a:endParaRPr lang="de-DE"/>
          </a:p>
        </p:txBody>
      </p:sp>
    </p:spTree>
    <p:extLst>
      <p:ext uri="{BB962C8B-B14F-4D97-AF65-F5344CB8AC3E}">
        <p14:creationId xmlns:p14="http://schemas.microsoft.com/office/powerpoint/2010/main" val="33986011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3959C6-8027-4957-A5B5-E8FEE0A9D8CE}"/>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44AFC995-CE03-439E-A136-D4325B96B1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276E95D5-F999-4BAF-9E7A-463438C85F72}"/>
              </a:ext>
            </a:extLst>
          </p:cNvPr>
          <p:cNvSpPr>
            <a:spLocks noGrp="1"/>
          </p:cNvSpPr>
          <p:nvPr>
            <p:ph type="dt" sz="half" idx="10"/>
          </p:nvPr>
        </p:nvSpPr>
        <p:spPr/>
        <p:txBody>
          <a:bodyPr/>
          <a:lstStyle/>
          <a:p>
            <a:fld id="{6A48DD2A-7B01-429A-9AC1-6F51E95EB439}" type="datetimeFigureOut">
              <a:rPr lang="de-DE" smtClean="0"/>
              <a:t>26.01.2024</a:t>
            </a:fld>
            <a:endParaRPr lang="de-DE"/>
          </a:p>
        </p:txBody>
      </p:sp>
      <p:sp>
        <p:nvSpPr>
          <p:cNvPr id="5" name="Fußzeilenplatzhalter 4">
            <a:extLst>
              <a:ext uri="{FF2B5EF4-FFF2-40B4-BE49-F238E27FC236}">
                <a16:creationId xmlns:a16="http://schemas.microsoft.com/office/drawing/2014/main" id="{A11DEF76-46CE-498B-B369-8D8B69C6715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EE3ECDF-8512-450E-AF9F-D9BBF49AD54A}"/>
              </a:ext>
            </a:extLst>
          </p:cNvPr>
          <p:cNvSpPr>
            <a:spLocks noGrp="1"/>
          </p:cNvSpPr>
          <p:nvPr>
            <p:ph type="sldNum" sz="quarter" idx="12"/>
          </p:nvPr>
        </p:nvSpPr>
        <p:spPr/>
        <p:txBody>
          <a:bodyPr/>
          <a:lstStyle/>
          <a:p>
            <a:fld id="{62BBB80B-3FDD-4C28-B140-989BDE93785D}" type="slidenum">
              <a:rPr lang="de-DE" smtClean="0"/>
              <a:t>‹Nr.›</a:t>
            </a:fld>
            <a:endParaRPr lang="de-DE"/>
          </a:p>
        </p:txBody>
      </p:sp>
    </p:spTree>
    <p:extLst>
      <p:ext uri="{BB962C8B-B14F-4D97-AF65-F5344CB8AC3E}">
        <p14:creationId xmlns:p14="http://schemas.microsoft.com/office/powerpoint/2010/main" val="9398543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34881D-DEFF-46F7-8275-74CE41A86304}"/>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30C3C380-127F-4CF7-B87A-C2D71D5781A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AAD05FC8-8178-48EC-BCDE-5643AB5F63B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28CDBC0B-38F3-4AB6-A52D-6A685FD1C401}"/>
              </a:ext>
            </a:extLst>
          </p:cNvPr>
          <p:cNvSpPr>
            <a:spLocks noGrp="1"/>
          </p:cNvSpPr>
          <p:nvPr>
            <p:ph type="dt" sz="half" idx="10"/>
          </p:nvPr>
        </p:nvSpPr>
        <p:spPr/>
        <p:txBody>
          <a:bodyPr/>
          <a:lstStyle/>
          <a:p>
            <a:fld id="{6A48DD2A-7B01-429A-9AC1-6F51E95EB439}" type="datetimeFigureOut">
              <a:rPr lang="de-DE" smtClean="0"/>
              <a:t>26.01.2024</a:t>
            </a:fld>
            <a:endParaRPr lang="de-DE"/>
          </a:p>
        </p:txBody>
      </p:sp>
      <p:sp>
        <p:nvSpPr>
          <p:cNvPr id="6" name="Fußzeilenplatzhalter 5">
            <a:extLst>
              <a:ext uri="{FF2B5EF4-FFF2-40B4-BE49-F238E27FC236}">
                <a16:creationId xmlns:a16="http://schemas.microsoft.com/office/drawing/2014/main" id="{CF5997F1-799B-4102-94D2-5B2CA090012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80A77924-86FD-4885-B40F-D62EE95D29BE}"/>
              </a:ext>
            </a:extLst>
          </p:cNvPr>
          <p:cNvSpPr>
            <a:spLocks noGrp="1"/>
          </p:cNvSpPr>
          <p:nvPr>
            <p:ph type="sldNum" sz="quarter" idx="12"/>
          </p:nvPr>
        </p:nvSpPr>
        <p:spPr/>
        <p:txBody>
          <a:bodyPr/>
          <a:lstStyle/>
          <a:p>
            <a:fld id="{62BBB80B-3FDD-4C28-B140-989BDE93785D}" type="slidenum">
              <a:rPr lang="de-DE" smtClean="0"/>
              <a:t>‹Nr.›</a:t>
            </a:fld>
            <a:endParaRPr lang="de-DE"/>
          </a:p>
        </p:txBody>
      </p:sp>
    </p:spTree>
    <p:extLst>
      <p:ext uri="{BB962C8B-B14F-4D97-AF65-F5344CB8AC3E}">
        <p14:creationId xmlns:p14="http://schemas.microsoft.com/office/powerpoint/2010/main" val="27414366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F1A680-5AC8-4015-944C-FE792022DF46}"/>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230D1C2-EC12-41EB-AB5F-7FC408AEA2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E6CBB3C8-E0BF-402F-944C-948CB1E78A0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F8F3A940-71A4-41F9-9F4E-49C5CA231E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62B673F8-06BB-481A-B635-732877E67C03}"/>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99E832EA-DED4-4633-BFC4-D315AA334344}"/>
              </a:ext>
            </a:extLst>
          </p:cNvPr>
          <p:cNvSpPr>
            <a:spLocks noGrp="1"/>
          </p:cNvSpPr>
          <p:nvPr>
            <p:ph type="dt" sz="half" idx="10"/>
          </p:nvPr>
        </p:nvSpPr>
        <p:spPr/>
        <p:txBody>
          <a:bodyPr/>
          <a:lstStyle/>
          <a:p>
            <a:fld id="{6A48DD2A-7B01-429A-9AC1-6F51E95EB439}" type="datetimeFigureOut">
              <a:rPr lang="de-DE" smtClean="0"/>
              <a:t>26.01.2024</a:t>
            </a:fld>
            <a:endParaRPr lang="de-DE"/>
          </a:p>
        </p:txBody>
      </p:sp>
      <p:sp>
        <p:nvSpPr>
          <p:cNvPr id="8" name="Fußzeilenplatzhalter 7">
            <a:extLst>
              <a:ext uri="{FF2B5EF4-FFF2-40B4-BE49-F238E27FC236}">
                <a16:creationId xmlns:a16="http://schemas.microsoft.com/office/drawing/2014/main" id="{AE5C2ED1-1BC1-4900-A749-307838AF1BFF}"/>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A434488D-D825-4E03-8B8A-A409B71BC50E}"/>
              </a:ext>
            </a:extLst>
          </p:cNvPr>
          <p:cNvSpPr>
            <a:spLocks noGrp="1"/>
          </p:cNvSpPr>
          <p:nvPr>
            <p:ph type="sldNum" sz="quarter" idx="12"/>
          </p:nvPr>
        </p:nvSpPr>
        <p:spPr/>
        <p:txBody>
          <a:bodyPr/>
          <a:lstStyle/>
          <a:p>
            <a:fld id="{62BBB80B-3FDD-4C28-B140-989BDE93785D}" type="slidenum">
              <a:rPr lang="de-DE" smtClean="0"/>
              <a:t>‹Nr.›</a:t>
            </a:fld>
            <a:endParaRPr lang="de-DE"/>
          </a:p>
        </p:txBody>
      </p:sp>
    </p:spTree>
    <p:extLst>
      <p:ext uri="{BB962C8B-B14F-4D97-AF65-F5344CB8AC3E}">
        <p14:creationId xmlns:p14="http://schemas.microsoft.com/office/powerpoint/2010/main" val="39130620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04E918-2DF1-4172-AB0C-D94F6D3E8193}"/>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3A812AE9-CD49-4389-A9F6-0CAD35AAE90A}"/>
              </a:ext>
            </a:extLst>
          </p:cNvPr>
          <p:cNvSpPr>
            <a:spLocks noGrp="1"/>
          </p:cNvSpPr>
          <p:nvPr>
            <p:ph type="dt" sz="half" idx="10"/>
          </p:nvPr>
        </p:nvSpPr>
        <p:spPr/>
        <p:txBody>
          <a:bodyPr/>
          <a:lstStyle/>
          <a:p>
            <a:fld id="{6A48DD2A-7B01-429A-9AC1-6F51E95EB439}" type="datetimeFigureOut">
              <a:rPr lang="de-DE" smtClean="0"/>
              <a:t>26.01.2024</a:t>
            </a:fld>
            <a:endParaRPr lang="de-DE"/>
          </a:p>
        </p:txBody>
      </p:sp>
      <p:sp>
        <p:nvSpPr>
          <p:cNvPr id="4" name="Fußzeilenplatzhalter 3">
            <a:extLst>
              <a:ext uri="{FF2B5EF4-FFF2-40B4-BE49-F238E27FC236}">
                <a16:creationId xmlns:a16="http://schemas.microsoft.com/office/drawing/2014/main" id="{2BA1541E-BA67-486F-93E8-43D56026C6C0}"/>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F187826D-F75F-4B0A-B35B-8CD0A67AD387}"/>
              </a:ext>
            </a:extLst>
          </p:cNvPr>
          <p:cNvSpPr>
            <a:spLocks noGrp="1"/>
          </p:cNvSpPr>
          <p:nvPr>
            <p:ph type="sldNum" sz="quarter" idx="12"/>
          </p:nvPr>
        </p:nvSpPr>
        <p:spPr/>
        <p:txBody>
          <a:bodyPr/>
          <a:lstStyle/>
          <a:p>
            <a:fld id="{62BBB80B-3FDD-4C28-B140-989BDE93785D}" type="slidenum">
              <a:rPr lang="de-DE" smtClean="0"/>
              <a:t>‹Nr.›</a:t>
            </a:fld>
            <a:endParaRPr lang="de-DE"/>
          </a:p>
        </p:txBody>
      </p:sp>
    </p:spTree>
    <p:extLst>
      <p:ext uri="{BB962C8B-B14F-4D97-AF65-F5344CB8AC3E}">
        <p14:creationId xmlns:p14="http://schemas.microsoft.com/office/powerpoint/2010/main" val="2700515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Nur Titel">
    <p:spTree>
      <p:nvGrpSpPr>
        <p:cNvPr id="1" name=""/>
        <p:cNvGrpSpPr/>
        <p:nvPr/>
      </p:nvGrpSpPr>
      <p:grpSpPr>
        <a:xfrm>
          <a:off x="0" y="0"/>
          <a:ext cx="0" cy="0"/>
          <a:chOff x="0" y="0"/>
          <a:chExt cx="0" cy="0"/>
        </a:xfrm>
      </p:grpSpPr>
      <p:sp>
        <p:nvSpPr>
          <p:cNvPr id="3" name="Titel 1">
            <a:extLst>
              <a:ext uri="{FF2B5EF4-FFF2-40B4-BE49-F238E27FC236}">
                <a16:creationId xmlns:a16="http://schemas.microsoft.com/office/drawing/2014/main" id="{F85309EC-6485-E445-E76A-37F23CEEB048}"/>
              </a:ext>
            </a:extLst>
          </p:cNvPr>
          <p:cNvSpPr>
            <a:spLocks noGrp="1"/>
          </p:cNvSpPr>
          <p:nvPr>
            <p:ph type="title" hasCustomPrompt="1"/>
          </p:nvPr>
        </p:nvSpPr>
        <p:spPr>
          <a:xfrm>
            <a:off x="1061588" y="1151702"/>
            <a:ext cx="8331577" cy="926090"/>
          </a:xfrm>
        </p:spPr>
        <p:txBody>
          <a:bodyPr wrap="square"/>
          <a:lstStyle>
            <a:lvl1pPr>
              <a:defRPr/>
            </a:lvl1pPr>
          </a:lstStyle>
          <a:p>
            <a:r>
              <a:rPr lang="de-DE" dirty="0"/>
              <a:t>Mastertitelformat bearbeiten – nur Text …</a:t>
            </a:r>
          </a:p>
        </p:txBody>
      </p:sp>
      <p:sp>
        <p:nvSpPr>
          <p:cNvPr id="4" name="Textplatzhalter 2">
            <a:extLst>
              <a:ext uri="{FF2B5EF4-FFF2-40B4-BE49-F238E27FC236}">
                <a16:creationId xmlns:a16="http://schemas.microsoft.com/office/drawing/2014/main" id="{E66E572E-19A7-2273-E6AD-1F269F0E5508}"/>
              </a:ext>
            </a:extLst>
          </p:cNvPr>
          <p:cNvSpPr>
            <a:spLocks noGrp="1"/>
          </p:cNvSpPr>
          <p:nvPr>
            <p:ph type="body" idx="1" hasCustomPrompt="1"/>
          </p:nvPr>
        </p:nvSpPr>
        <p:spPr>
          <a:xfrm>
            <a:off x="1061588" y="2077792"/>
            <a:ext cx="10291762" cy="2989611"/>
          </a:xfrm>
        </p:spPr>
        <p:txBody>
          <a:bodyPr wrap="square"/>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de-DE" dirty="0"/>
              <a:t>Mastertextformat bearbeiten – Nur Text …</a:t>
            </a:r>
          </a:p>
        </p:txBody>
      </p:sp>
    </p:spTree>
    <p:extLst>
      <p:ext uri="{BB962C8B-B14F-4D97-AF65-F5344CB8AC3E}">
        <p14:creationId xmlns:p14="http://schemas.microsoft.com/office/powerpoint/2010/main" val="5210940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82DEFB44-3380-431C-BFB1-A3041F854C06}"/>
              </a:ext>
            </a:extLst>
          </p:cNvPr>
          <p:cNvSpPr>
            <a:spLocks noGrp="1"/>
          </p:cNvSpPr>
          <p:nvPr>
            <p:ph type="dt" sz="half" idx="10"/>
          </p:nvPr>
        </p:nvSpPr>
        <p:spPr/>
        <p:txBody>
          <a:bodyPr/>
          <a:lstStyle/>
          <a:p>
            <a:fld id="{6A48DD2A-7B01-429A-9AC1-6F51E95EB439}" type="datetimeFigureOut">
              <a:rPr lang="de-DE" smtClean="0"/>
              <a:t>26.01.2024</a:t>
            </a:fld>
            <a:endParaRPr lang="de-DE"/>
          </a:p>
        </p:txBody>
      </p:sp>
      <p:sp>
        <p:nvSpPr>
          <p:cNvPr id="3" name="Fußzeilenplatzhalter 2">
            <a:extLst>
              <a:ext uri="{FF2B5EF4-FFF2-40B4-BE49-F238E27FC236}">
                <a16:creationId xmlns:a16="http://schemas.microsoft.com/office/drawing/2014/main" id="{71B5A04D-6364-431F-B79C-A6EB5516A4AA}"/>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F4038E3F-5E26-4D98-BB67-35EDEA6F9C0F}"/>
              </a:ext>
            </a:extLst>
          </p:cNvPr>
          <p:cNvSpPr>
            <a:spLocks noGrp="1"/>
          </p:cNvSpPr>
          <p:nvPr>
            <p:ph type="sldNum" sz="quarter" idx="12"/>
          </p:nvPr>
        </p:nvSpPr>
        <p:spPr/>
        <p:txBody>
          <a:bodyPr/>
          <a:lstStyle/>
          <a:p>
            <a:fld id="{62BBB80B-3FDD-4C28-B140-989BDE93785D}" type="slidenum">
              <a:rPr lang="de-DE" smtClean="0"/>
              <a:t>‹Nr.›</a:t>
            </a:fld>
            <a:endParaRPr lang="de-DE"/>
          </a:p>
        </p:txBody>
      </p:sp>
    </p:spTree>
    <p:extLst>
      <p:ext uri="{BB962C8B-B14F-4D97-AF65-F5344CB8AC3E}">
        <p14:creationId xmlns:p14="http://schemas.microsoft.com/office/powerpoint/2010/main" val="4382364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D8BC5A-5518-49B2-ABFA-E503064A306E}"/>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FEE5A076-E769-4441-979C-C9162C44A8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22ACD4CE-2F86-4551-83B3-FA1D7519EE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A8F88CB-BD28-4E31-8156-89F3FAFFFE82}"/>
              </a:ext>
            </a:extLst>
          </p:cNvPr>
          <p:cNvSpPr>
            <a:spLocks noGrp="1"/>
          </p:cNvSpPr>
          <p:nvPr>
            <p:ph type="dt" sz="half" idx="10"/>
          </p:nvPr>
        </p:nvSpPr>
        <p:spPr/>
        <p:txBody>
          <a:bodyPr/>
          <a:lstStyle/>
          <a:p>
            <a:fld id="{6A48DD2A-7B01-429A-9AC1-6F51E95EB439}" type="datetimeFigureOut">
              <a:rPr lang="de-DE" smtClean="0"/>
              <a:t>26.01.2024</a:t>
            </a:fld>
            <a:endParaRPr lang="de-DE"/>
          </a:p>
        </p:txBody>
      </p:sp>
      <p:sp>
        <p:nvSpPr>
          <p:cNvPr id="6" name="Fußzeilenplatzhalter 5">
            <a:extLst>
              <a:ext uri="{FF2B5EF4-FFF2-40B4-BE49-F238E27FC236}">
                <a16:creationId xmlns:a16="http://schemas.microsoft.com/office/drawing/2014/main" id="{54104F58-5DCC-4644-9F85-C287459F3F9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E6156894-C01D-400C-864D-360B5A5685AB}"/>
              </a:ext>
            </a:extLst>
          </p:cNvPr>
          <p:cNvSpPr>
            <a:spLocks noGrp="1"/>
          </p:cNvSpPr>
          <p:nvPr>
            <p:ph type="sldNum" sz="quarter" idx="12"/>
          </p:nvPr>
        </p:nvSpPr>
        <p:spPr/>
        <p:txBody>
          <a:bodyPr/>
          <a:lstStyle/>
          <a:p>
            <a:fld id="{62BBB80B-3FDD-4C28-B140-989BDE93785D}" type="slidenum">
              <a:rPr lang="de-DE" smtClean="0"/>
              <a:t>‹Nr.›</a:t>
            </a:fld>
            <a:endParaRPr lang="de-DE"/>
          </a:p>
        </p:txBody>
      </p:sp>
    </p:spTree>
    <p:extLst>
      <p:ext uri="{BB962C8B-B14F-4D97-AF65-F5344CB8AC3E}">
        <p14:creationId xmlns:p14="http://schemas.microsoft.com/office/powerpoint/2010/main" val="13250675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F5CDBF-1249-435F-858E-EB47A2FE113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99DF684-CF60-4A2B-A7F3-1951A8358A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7692EE7A-9777-4EAD-AE4A-B5A06A7F1E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5662D1A5-126C-4B4D-AFB6-1145A759DA53}"/>
              </a:ext>
            </a:extLst>
          </p:cNvPr>
          <p:cNvSpPr>
            <a:spLocks noGrp="1"/>
          </p:cNvSpPr>
          <p:nvPr>
            <p:ph type="dt" sz="half" idx="10"/>
          </p:nvPr>
        </p:nvSpPr>
        <p:spPr/>
        <p:txBody>
          <a:bodyPr/>
          <a:lstStyle/>
          <a:p>
            <a:fld id="{6A48DD2A-7B01-429A-9AC1-6F51E95EB439}" type="datetimeFigureOut">
              <a:rPr lang="de-DE" smtClean="0"/>
              <a:t>26.01.2024</a:t>
            </a:fld>
            <a:endParaRPr lang="de-DE"/>
          </a:p>
        </p:txBody>
      </p:sp>
      <p:sp>
        <p:nvSpPr>
          <p:cNvPr id="6" name="Fußzeilenplatzhalter 5">
            <a:extLst>
              <a:ext uri="{FF2B5EF4-FFF2-40B4-BE49-F238E27FC236}">
                <a16:creationId xmlns:a16="http://schemas.microsoft.com/office/drawing/2014/main" id="{73864835-75D2-43F6-AE18-AB26A9E7E1F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359592AF-A02D-470B-8F6F-5C588AC9B9AF}"/>
              </a:ext>
            </a:extLst>
          </p:cNvPr>
          <p:cNvSpPr>
            <a:spLocks noGrp="1"/>
          </p:cNvSpPr>
          <p:nvPr>
            <p:ph type="sldNum" sz="quarter" idx="12"/>
          </p:nvPr>
        </p:nvSpPr>
        <p:spPr/>
        <p:txBody>
          <a:bodyPr/>
          <a:lstStyle/>
          <a:p>
            <a:fld id="{62BBB80B-3FDD-4C28-B140-989BDE93785D}" type="slidenum">
              <a:rPr lang="de-DE" smtClean="0"/>
              <a:t>‹Nr.›</a:t>
            </a:fld>
            <a:endParaRPr lang="de-DE"/>
          </a:p>
        </p:txBody>
      </p:sp>
    </p:spTree>
    <p:extLst>
      <p:ext uri="{BB962C8B-B14F-4D97-AF65-F5344CB8AC3E}">
        <p14:creationId xmlns:p14="http://schemas.microsoft.com/office/powerpoint/2010/main" val="32055331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9FA976-11C3-461F-99C7-81399BA590C7}"/>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8B5E2795-E227-46A3-A92C-E1A54C553D29}"/>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E9FBD26-16FA-4416-A220-F338D7AA6F6F}"/>
              </a:ext>
            </a:extLst>
          </p:cNvPr>
          <p:cNvSpPr>
            <a:spLocks noGrp="1"/>
          </p:cNvSpPr>
          <p:nvPr>
            <p:ph type="dt" sz="half" idx="10"/>
          </p:nvPr>
        </p:nvSpPr>
        <p:spPr/>
        <p:txBody>
          <a:bodyPr/>
          <a:lstStyle/>
          <a:p>
            <a:fld id="{6A48DD2A-7B01-429A-9AC1-6F51E95EB439}" type="datetimeFigureOut">
              <a:rPr lang="de-DE" smtClean="0"/>
              <a:t>26.01.2024</a:t>
            </a:fld>
            <a:endParaRPr lang="de-DE"/>
          </a:p>
        </p:txBody>
      </p:sp>
      <p:sp>
        <p:nvSpPr>
          <p:cNvPr id="5" name="Fußzeilenplatzhalter 4">
            <a:extLst>
              <a:ext uri="{FF2B5EF4-FFF2-40B4-BE49-F238E27FC236}">
                <a16:creationId xmlns:a16="http://schemas.microsoft.com/office/drawing/2014/main" id="{FCF31945-E5BF-490A-B716-071A83660A8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78C04C4-28CD-434B-B128-16DB2925B017}"/>
              </a:ext>
            </a:extLst>
          </p:cNvPr>
          <p:cNvSpPr>
            <a:spLocks noGrp="1"/>
          </p:cNvSpPr>
          <p:nvPr>
            <p:ph type="sldNum" sz="quarter" idx="12"/>
          </p:nvPr>
        </p:nvSpPr>
        <p:spPr/>
        <p:txBody>
          <a:bodyPr/>
          <a:lstStyle/>
          <a:p>
            <a:fld id="{62BBB80B-3FDD-4C28-B140-989BDE93785D}" type="slidenum">
              <a:rPr lang="de-DE" smtClean="0"/>
              <a:t>‹Nr.›</a:t>
            </a:fld>
            <a:endParaRPr lang="de-DE"/>
          </a:p>
        </p:txBody>
      </p:sp>
    </p:spTree>
    <p:extLst>
      <p:ext uri="{BB962C8B-B14F-4D97-AF65-F5344CB8AC3E}">
        <p14:creationId xmlns:p14="http://schemas.microsoft.com/office/powerpoint/2010/main" val="23240013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1CA6827D-E61B-4B63-AF91-3A2840B947CE}"/>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BE39684A-6A7F-45EE-ACFF-952095881E2D}"/>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3ADCBE1-117F-4CF4-B814-05CDF75EC01D}"/>
              </a:ext>
            </a:extLst>
          </p:cNvPr>
          <p:cNvSpPr>
            <a:spLocks noGrp="1"/>
          </p:cNvSpPr>
          <p:nvPr>
            <p:ph type="dt" sz="half" idx="10"/>
          </p:nvPr>
        </p:nvSpPr>
        <p:spPr/>
        <p:txBody>
          <a:bodyPr/>
          <a:lstStyle/>
          <a:p>
            <a:fld id="{6A48DD2A-7B01-429A-9AC1-6F51E95EB439}" type="datetimeFigureOut">
              <a:rPr lang="de-DE" smtClean="0"/>
              <a:t>26.01.2024</a:t>
            </a:fld>
            <a:endParaRPr lang="de-DE"/>
          </a:p>
        </p:txBody>
      </p:sp>
      <p:sp>
        <p:nvSpPr>
          <p:cNvPr id="5" name="Fußzeilenplatzhalter 4">
            <a:extLst>
              <a:ext uri="{FF2B5EF4-FFF2-40B4-BE49-F238E27FC236}">
                <a16:creationId xmlns:a16="http://schemas.microsoft.com/office/drawing/2014/main" id="{2FD23742-1127-494B-9FAC-5996AFD16D6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6C11A94-2376-4FC2-BD43-234572CD1BD6}"/>
              </a:ext>
            </a:extLst>
          </p:cNvPr>
          <p:cNvSpPr>
            <a:spLocks noGrp="1"/>
          </p:cNvSpPr>
          <p:nvPr>
            <p:ph type="sldNum" sz="quarter" idx="12"/>
          </p:nvPr>
        </p:nvSpPr>
        <p:spPr/>
        <p:txBody>
          <a:bodyPr/>
          <a:lstStyle/>
          <a:p>
            <a:fld id="{62BBB80B-3FDD-4C28-B140-989BDE93785D}" type="slidenum">
              <a:rPr lang="de-DE" smtClean="0"/>
              <a:t>‹Nr.›</a:t>
            </a:fld>
            <a:endParaRPr lang="de-DE"/>
          </a:p>
        </p:txBody>
      </p:sp>
    </p:spTree>
    <p:extLst>
      <p:ext uri="{BB962C8B-B14F-4D97-AF65-F5344CB8AC3E}">
        <p14:creationId xmlns:p14="http://schemas.microsoft.com/office/powerpoint/2010/main" val="260847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9" name="Bildplatzhalter 8">
            <a:extLst>
              <a:ext uri="{FF2B5EF4-FFF2-40B4-BE49-F238E27FC236}">
                <a16:creationId xmlns:a16="http://schemas.microsoft.com/office/drawing/2014/main" id="{F7E492E9-D8DB-9445-B49F-DBB0F0E7DB05}"/>
              </a:ext>
            </a:extLst>
          </p:cNvPr>
          <p:cNvSpPr>
            <a:spLocks noGrp="1"/>
          </p:cNvSpPr>
          <p:nvPr>
            <p:ph type="pic" sz="quarter" idx="13"/>
          </p:nvPr>
        </p:nvSpPr>
        <p:spPr>
          <a:xfrm>
            <a:off x="6096000" y="1268413"/>
            <a:ext cx="5768975" cy="3843338"/>
          </a:xfrm>
        </p:spPr>
        <p:txBody>
          <a:bodyPr/>
          <a:lstStyle/>
          <a:p>
            <a:endParaRPr lang="de-DE"/>
          </a:p>
        </p:txBody>
      </p:sp>
      <p:sp>
        <p:nvSpPr>
          <p:cNvPr id="2" name="Titel 1">
            <a:extLst>
              <a:ext uri="{FF2B5EF4-FFF2-40B4-BE49-F238E27FC236}">
                <a16:creationId xmlns:a16="http://schemas.microsoft.com/office/drawing/2014/main" id="{E20E3C38-501E-7C44-8499-DBBDDE3C4BAB}"/>
              </a:ext>
            </a:extLst>
          </p:cNvPr>
          <p:cNvSpPr>
            <a:spLocks noGrp="1"/>
          </p:cNvSpPr>
          <p:nvPr>
            <p:ph type="title"/>
          </p:nvPr>
        </p:nvSpPr>
        <p:spPr>
          <a:xfrm>
            <a:off x="1065488" y="1141909"/>
            <a:ext cx="5070089" cy="1146092"/>
          </a:xfrm>
        </p:spPr>
        <p:txBody>
          <a:bodyPr/>
          <a:lstStyle/>
          <a:p>
            <a:r>
              <a:rPr lang="de-DE" dirty="0"/>
              <a:t>Mastertitelformat bearbeiten</a:t>
            </a:r>
          </a:p>
        </p:txBody>
      </p:sp>
      <p:sp>
        <p:nvSpPr>
          <p:cNvPr id="3" name="Inhaltsplatzhalter 2">
            <a:extLst>
              <a:ext uri="{FF2B5EF4-FFF2-40B4-BE49-F238E27FC236}">
                <a16:creationId xmlns:a16="http://schemas.microsoft.com/office/drawing/2014/main" id="{6CE44B63-C950-604F-AA74-3A57F5E1D8ED}"/>
              </a:ext>
            </a:extLst>
          </p:cNvPr>
          <p:cNvSpPr>
            <a:spLocks noGrp="1"/>
          </p:cNvSpPr>
          <p:nvPr>
            <p:ph idx="1"/>
          </p:nvPr>
        </p:nvSpPr>
        <p:spPr>
          <a:xfrm>
            <a:off x="1065488" y="2503229"/>
            <a:ext cx="5181600" cy="2592890"/>
          </a:xfrm>
        </p:spPr>
        <p:txBody>
          <a:bodyPr/>
          <a:lstStyle/>
          <a:p>
            <a:r>
              <a:rPr lang="de-DE" dirty="0"/>
              <a:t>Mastertextformat bearbeiten
Zweite Ebene
Dritte Ebene
Vierte Ebene
Fünfte Ebene</a:t>
            </a:r>
          </a:p>
        </p:txBody>
      </p:sp>
    </p:spTree>
    <p:extLst>
      <p:ext uri="{BB962C8B-B14F-4D97-AF65-F5344CB8AC3E}">
        <p14:creationId xmlns:p14="http://schemas.microsoft.com/office/powerpoint/2010/main" val="2493074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14D9F3A-6A17-1748-9C9F-C3B223C2FF68}"/>
              </a:ext>
            </a:extLst>
          </p:cNvPr>
          <p:cNvSpPr/>
          <p:nvPr userDrawn="1"/>
        </p:nvSpPr>
        <p:spPr>
          <a:xfrm>
            <a:off x="-1627" y="1268413"/>
            <a:ext cx="12192001" cy="4404258"/>
          </a:xfrm>
          <a:prstGeom prst="rect">
            <a:avLst/>
          </a:prstGeom>
          <a:solidFill>
            <a:srgbClr val="C7D4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itel 1">
            <a:extLst>
              <a:ext uri="{FF2B5EF4-FFF2-40B4-BE49-F238E27FC236}">
                <a16:creationId xmlns:a16="http://schemas.microsoft.com/office/drawing/2014/main" id="{DFFAD930-9584-894A-83FF-F57DC255EF37}"/>
              </a:ext>
            </a:extLst>
          </p:cNvPr>
          <p:cNvSpPr>
            <a:spLocks noGrp="1"/>
          </p:cNvSpPr>
          <p:nvPr>
            <p:ph type="title"/>
          </p:nvPr>
        </p:nvSpPr>
        <p:spPr>
          <a:xfrm>
            <a:off x="1065785" y="1429051"/>
            <a:ext cx="4868010" cy="1146092"/>
          </a:xfrm>
        </p:spPr>
        <p:txBody>
          <a:bodyPr/>
          <a:lstStyle/>
          <a:p>
            <a:r>
              <a:rPr lang="de-DE" dirty="0"/>
              <a:t>Mastertitelformat bearbeiten</a:t>
            </a:r>
          </a:p>
        </p:txBody>
      </p:sp>
      <p:sp>
        <p:nvSpPr>
          <p:cNvPr id="8" name="Inhaltsplatzhalter 2">
            <a:extLst>
              <a:ext uri="{FF2B5EF4-FFF2-40B4-BE49-F238E27FC236}">
                <a16:creationId xmlns:a16="http://schemas.microsoft.com/office/drawing/2014/main" id="{314F9179-1521-9B4F-99CD-024D4147ABB1}"/>
              </a:ext>
            </a:extLst>
          </p:cNvPr>
          <p:cNvSpPr>
            <a:spLocks noGrp="1"/>
          </p:cNvSpPr>
          <p:nvPr>
            <p:ph idx="1"/>
          </p:nvPr>
        </p:nvSpPr>
        <p:spPr>
          <a:xfrm>
            <a:off x="1065785" y="2820694"/>
            <a:ext cx="4975076" cy="2851977"/>
          </a:xfrm>
        </p:spPr>
        <p:txBody>
          <a:bodyPr/>
          <a:lstStyle/>
          <a:p>
            <a:r>
              <a:rPr lang="de-DE" dirty="0"/>
              <a:t>Mastertextformat bearbeiten
Zweite Ebene
Dritte Ebene
Vierte Ebene
Fünfte Ebene</a:t>
            </a:r>
          </a:p>
        </p:txBody>
      </p:sp>
      <p:sp>
        <p:nvSpPr>
          <p:cNvPr id="10" name="Bildplatzhalter 8">
            <a:extLst>
              <a:ext uri="{FF2B5EF4-FFF2-40B4-BE49-F238E27FC236}">
                <a16:creationId xmlns:a16="http://schemas.microsoft.com/office/drawing/2014/main" id="{66E28A10-AFD6-E34A-AF1C-EB3C1FFB98AE}"/>
              </a:ext>
            </a:extLst>
          </p:cNvPr>
          <p:cNvSpPr>
            <a:spLocks noGrp="1"/>
          </p:cNvSpPr>
          <p:nvPr>
            <p:ph type="pic" sz="quarter" idx="13"/>
          </p:nvPr>
        </p:nvSpPr>
        <p:spPr>
          <a:xfrm>
            <a:off x="6262497" y="1429051"/>
            <a:ext cx="5768975" cy="3843338"/>
          </a:xfrm>
        </p:spPr>
        <p:txBody>
          <a:bodyPr/>
          <a:lstStyle/>
          <a:p>
            <a:endParaRPr lang="de-DE" dirty="0"/>
          </a:p>
        </p:txBody>
      </p:sp>
    </p:spTree>
    <p:extLst>
      <p:ext uri="{BB962C8B-B14F-4D97-AF65-F5344CB8AC3E}">
        <p14:creationId xmlns:p14="http://schemas.microsoft.com/office/powerpoint/2010/main" val="744275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AD3FB2-0479-B74C-B0E4-DBF11DCA0F67}"/>
              </a:ext>
            </a:extLst>
          </p:cNvPr>
          <p:cNvSpPr>
            <a:spLocks noGrp="1"/>
          </p:cNvSpPr>
          <p:nvPr>
            <p:ph type="title"/>
          </p:nvPr>
        </p:nvSpPr>
        <p:spPr>
          <a:xfrm>
            <a:off x="1064962" y="1053247"/>
            <a:ext cx="10515600" cy="1390300"/>
          </a:xfrm>
        </p:spPr>
        <p:txBody>
          <a:bodyPr anchor="t" anchorCtr="0"/>
          <a:lstStyle>
            <a:lvl1pPr>
              <a:defRPr sz="6000"/>
            </a:lvl1pPr>
          </a:lstStyle>
          <a:p>
            <a:r>
              <a:rPr lang="de-DE" dirty="0"/>
              <a:t>Mastertitelformat bearbeiten</a:t>
            </a:r>
          </a:p>
        </p:txBody>
      </p:sp>
      <p:sp>
        <p:nvSpPr>
          <p:cNvPr id="3" name="Textplatzhalter 2">
            <a:extLst>
              <a:ext uri="{FF2B5EF4-FFF2-40B4-BE49-F238E27FC236}">
                <a16:creationId xmlns:a16="http://schemas.microsoft.com/office/drawing/2014/main" id="{6CCCC0F0-C69C-FC4A-BF3A-81B34C7BA839}"/>
              </a:ext>
            </a:extLst>
          </p:cNvPr>
          <p:cNvSpPr>
            <a:spLocks noGrp="1"/>
          </p:cNvSpPr>
          <p:nvPr>
            <p:ph type="body" idx="1"/>
          </p:nvPr>
        </p:nvSpPr>
        <p:spPr>
          <a:xfrm>
            <a:off x="1064962" y="2631116"/>
            <a:ext cx="10515600" cy="2989611"/>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de-DE" dirty="0"/>
              <a:t>Mastertextformat bearbeiten
Zweite Ebene
Dritte Ebene
Vierte Ebene
Fünfte Ebene</a:t>
            </a:r>
          </a:p>
        </p:txBody>
      </p:sp>
    </p:spTree>
    <p:extLst>
      <p:ext uri="{BB962C8B-B14F-4D97-AF65-F5344CB8AC3E}">
        <p14:creationId xmlns:p14="http://schemas.microsoft.com/office/powerpoint/2010/main" val="12258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25E2B7-2C20-9147-8EBF-8C5B98567F8B}"/>
              </a:ext>
            </a:extLst>
          </p:cNvPr>
          <p:cNvSpPr>
            <a:spLocks noGrp="1"/>
          </p:cNvSpPr>
          <p:nvPr>
            <p:ph type="title"/>
          </p:nvPr>
        </p:nvSpPr>
        <p:spPr>
          <a:xfrm>
            <a:off x="1064322" y="1140923"/>
            <a:ext cx="6266987" cy="1146092"/>
          </a:xfrm>
        </p:spPr>
        <p:txBody>
          <a:bodyPr/>
          <a:lstStyle/>
          <a:p>
            <a:r>
              <a:rPr lang="de-DE"/>
              <a:t>Mastertitelformat bearbeiten</a:t>
            </a:r>
          </a:p>
        </p:txBody>
      </p:sp>
      <p:sp>
        <p:nvSpPr>
          <p:cNvPr id="3" name="Inhaltsplatzhalter 2">
            <a:extLst>
              <a:ext uri="{FF2B5EF4-FFF2-40B4-BE49-F238E27FC236}">
                <a16:creationId xmlns:a16="http://schemas.microsoft.com/office/drawing/2014/main" id="{762BA53A-C361-F24C-970E-4106C2EDFBE1}"/>
              </a:ext>
            </a:extLst>
          </p:cNvPr>
          <p:cNvSpPr>
            <a:spLocks noGrp="1"/>
          </p:cNvSpPr>
          <p:nvPr>
            <p:ph sz="half" idx="1"/>
          </p:nvPr>
        </p:nvSpPr>
        <p:spPr>
          <a:xfrm>
            <a:off x="1064322" y="2131057"/>
            <a:ext cx="5181600" cy="3527281"/>
          </a:xfrm>
        </p:spPr>
        <p:txBody>
          <a:bodyPr/>
          <a:lstStyle/>
          <a:p>
            <a:r>
              <a:rPr lang="de-DE" dirty="0"/>
              <a:t>Mastertextformat bearbeiten
Zweite Ebene
Dritte Ebene
Vierte Ebene
Fünfte Ebene</a:t>
            </a:r>
          </a:p>
        </p:txBody>
      </p:sp>
      <p:sp>
        <p:nvSpPr>
          <p:cNvPr id="4" name="Inhaltsplatzhalter 3">
            <a:extLst>
              <a:ext uri="{FF2B5EF4-FFF2-40B4-BE49-F238E27FC236}">
                <a16:creationId xmlns:a16="http://schemas.microsoft.com/office/drawing/2014/main" id="{2D66CA94-BC38-AD4F-B493-BDB34E794D4A}"/>
              </a:ext>
            </a:extLst>
          </p:cNvPr>
          <p:cNvSpPr>
            <a:spLocks noGrp="1"/>
          </p:cNvSpPr>
          <p:nvPr>
            <p:ph sz="half" idx="2"/>
          </p:nvPr>
        </p:nvSpPr>
        <p:spPr>
          <a:xfrm>
            <a:off x="6238106" y="2128517"/>
            <a:ext cx="5181600" cy="3529821"/>
          </a:xfrm>
        </p:spPr>
        <p:txBody>
          <a:bodyPr/>
          <a:lstStyle/>
          <a:p>
            <a:r>
              <a:rPr lang="de-DE"/>
              <a:t>Mastertextformat bearbeiten
Zweite Ebene
Dritte Ebene
Vierte Ebene
Fünfte Ebene</a:t>
            </a:r>
          </a:p>
        </p:txBody>
      </p:sp>
    </p:spTree>
    <p:extLst>
      <p:ext uri="{BB962C8B-B14F-4D97-AF65-F5344CB8AC3E}">
        <p14:creationId xmlns:p14="http://schemas.microsoft.com/office/powerpoint/2010/main" val="1776565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44EC3A-03DD-3F41-90D4-EC42BC57A89B}"/>
              </a:ext>
            </a:extLst>
          </p:cNvPr>
          <p:cNvSpPr>
            <a:spLocks noGrp="1"/>
          </p:cNvSpPr>
          <p:nvPr>
            <p:ph type="title"/>
          </p:nvPr>
        </p:nvSpPr>
        <p:spPr>
          <a:xfrm>
            <a:off x="1065583" y="1136526"/>
            <a:ext cx="10515600" cy="1325563"/>
          </a:xfrm>
        </p:spPr>
        <p:txBody>
          <a:bodyPr/>
          <a:lstStyle/>
          <a:p>
            <a:r>
              <a:rPr lang="de-DE" dirty="0"/>
              <a:t>Mastertitelformat bearbeiten</a:t>
            </a:r>
          </a:p>
        </p:txBody>
      </p:sp>
      <p:sp>
        <p:nvSpPr>
          <p:cNvPr id="4" name="Inhaltsplatzhalter 3">
            <a:extLst>
              <a:ext uri="{FF2B5EF4-FFF2-40B4-BE49-F238E27FC236}">
                <a16:creationId xmlns:a16="http://schemas.microsoft.com/office/drawing/2014/main" id="{4214D1DC-6434-5C4E-83DA-186164046021}"/>
              </a:ext>
            </a:extLst>
          </p:cNvPr>
          <p:cNvSpPr>
            <a:spLocks noGrp="1"/>
          </p:cNvSpPr>
          <p:nvPr>
            <p:ph sz="half" idx="2"/>
          </p:nvPr>
        </p:nvSpPr>
        <p:spPr>
          <a:xfrm>
            <a:off x="1065583" y="2505075"/>
            <a:ext cx="5157787" cy="3684588"/>
          </a:xfrm>
        </p:spPr>
        <p:txBody>
          <a:bodyPr/>
          <a:lstStyle/>
          <a:p>
            <a:r>
              <a:rPr lang="de-DE" dirty="0"/>
              <a:t>Mastertextformat bearbeiten
Zweite Ebene
Dritte Ebene
Vierte Ebene
Fünfte Ebene</a:t>
            </a:r>
          </a:p>
        </p:txBody>
      </p:sp>
      <p:sp>
        <p:nvSpPr>
          <p:cNvPr id="6" name="Inhaltsplatzhalter 5">
            <a:extLst>
              <a:ext uri="{FF2B5EF4-FFF2-40B4-BE49-F238E27FC236}">
                <a16:creationId xmlns:a16="http://schemas.microsoft.com/office/drawing/2014/main" id="{72026FE6-FB1C-7F40-8886-ABEDF7DA885F}"/>
              </a:ext>
            </a:extLst>
          </p:cNvPr>
          <p:cNvSpPr>
            <a:spLocks noGrp="1"/>
          </p:cNvSpPr>
          <p:nvPr>
            <p:ph sz="quarter" idx="4"/>
          </p:nvPr>
        </p:nvSpPr>
        <p:spPr>
          <a:xfrm>
            <a:off x="6188825" y="2505074"/>
            <a:ext cx="5102832" cy="3610247"/>
          </a:xfrm>
        </p:spPr>
        <p:txBody>
          <a:bodyPr/>
          <a:lstStyle/>
          <a:p>
            <a:r>
              <a:rPr lang="de-DE" dirty="0"/>
              <a:t>Mastertextformat bearbeiten
Zweite Ebene
Dritte Ebene
Vierte Ebene
Fünfte Ebene</a:t>
            </a:r>
          </a:p>
        </p:txBody>
      </p:sp>
    </p:spTree>
    <p:extLst>
      <p:ext uri="{BB962C8B-B14F-4D97-AF65-F5344CB8AC3E}">
        <p14:creationId xmlns:p14="http://schemas.microsoft.com/office/powerpoint/2010/main" val="2503643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4F25C8-4609-D445-8E7E-1D88EB068253}"/>
              </a:ext>
            </a:extLst>
          </p:cNvPr>
          <p:cNvSpPr>
            <a:spLocks noGrp="1"/>
          </p:cNvSpPr>
          <p:nvPr>
            <p:ph type="title"/>
          </p:nvPr>
        </p:nvSpPr>
        <p:spPr>
          <a:xfrm>
            <a:off x="1063121" y="1140923"/>
            <a:ext cx="6266987" cy="1146092"/>
          </a:xfrm>
        </p:spPr>
        <p:txBody>
          <a:bodyPr>
            <a:noAutofit/>
          </a:bodyPr>
          <a:lstStyle/>
          <a:p>
            <a:r>
              <a:rPr lang="de-DE" dirty="0"/>
              <a:t>Mastertitelformat bearbeiten</a:t>
            </a:r>
          </a:p>
        </p:txBody>
      </p:sp>
    </p:spTree>
    <p:extLst>
      <p:ext uri="{BB962C8B-B14F-4D97-AF65-F5344CB8AC3E}">
        <p14:creationId xmlns:p14="http://schemas.microsoft.com/office/powerpoint/2010/main" val="2655867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2542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Grafik 7">
            <a:extLst>
              <a:ext uri="{FF2B5EF4-FFF2-40B4-BE49-F238E27FC236}">
                <a16:creationId xmlns:a16="http://schemas.microsoft.com/office/drawing/2014/main" id="{BA695C15-8A80-334B-A954-4CEE6BFAEC92}"/>
              </a:ext>
            </a:extLst>
          </p:cNvPr>
          <p:cNvPicPr>
            <a:picLocks noChangeAspect="1"/>
          </p:cNvPicPr>
          <p:nvPr userDrawn="1"/>
        </p:nvPicPr>
        <p:blipFill>
          <a:blip r:embed="rId15"/>
          <a:stretch>
            <a:fillRect/>
          </a:stretch>
        </p:blipFill>
        <p:spPr>
          <a:xfrm>
            <a:off x="9851966" y="-9835"/>
            <a:ext cx="2320209" cy="1329480"/>
          </a:xfrm>
          <a:prstGeom prst="rect">
            <a:avLst/>
          </a:prstGeom>
        </p:spPr>
      </p:pic>
      <p:sp>
        <p:nvSpPr>
          <p:cNvPr id="2" name="Titelplatzhalter 1">
            <a:extLst>
              <a:ext uri="{FF2B5EF4-FFF2-40B4-BE49-F238E27FC236}">
                <a16:creationId xmlns:a16="http://schemas.microsoft.com/office/drawing/2014/main" id="{003AC2C4-83DF-1048-ACC7-2BD953C9A796}"/>
              </a:ext>
            </a:extLst>
          </p:cNvPr>
          <p:cNvSpPr>
            <a:spLocks noGrp="1"/>
          </p:cNvSpPr>
          <p:nvPr>
            <p:ph type="title"/>
          </p:nvPr>
        </p:nvSpPr>
        <p:spPr>
          <a:xfrm>
            <a:off x="1063504" y="1140923"/>
            <a:ext cx="6266987" cy="1146092"/>
          </a:xfrm>
          <a:prstGeom prst="rect">
            <a:avLst/>
          </a:prstGeom>
        </p:spPr>
        <p:txBody>
          <a:bodyPr vert="horz" lIns="0" tIns="0" rIns="0" bIns="0" rtlCol="0" anchor="t" anchorCtr="0">
            <a:normAutofit/>
          </a:bodyPr>
          <a:lstStyle/>
          <a:p>
            <a:r>
              <a:rPr lang="de-DE" dirty="0"/>
              <a:t>Mastertitelformat</a:t>
            </a:r>
          </a:p>
        </p:txBody>
      </p:sp>
      <p:sp>
        <p:nvSpPr>
          <p:cNvPr id="3" name="Textplatzhalter 2">
            <a:extLst>
              <a:ext uri="{FF2B5EF4-FFF2-40B4-BE49-F238E27FC236}">
                <a16:creationId xmlns:a16="http://schemas.microsoft.com/office/drawing/2014/main" id="{D4242989-F399-9044-B8BB-C1D69BD33CBE}"/>
              </a:ext>
            </a:extLst>
          </p:cNvPr>
          <p:cNvSpPr>
            <a:spLocks noGrp="1"/>
          </p:cNvSpPr>
          <p:nvPr>
            <p:ph type="body" idx="1"/>
          </p:nvPr>
        </p:nvSpPr>
        <p:spPr>
          <a:xfrm>
            <a:off x="1063504" y="2287015"/>
            <a:ext cx="5181600" cy="3627229"/>
          </a:xfrm>
          <a:prstGeom prst="rect">
            <a:avLst/>
          </a:prstGeom>
        </p:spPr>
        <p:txBody>
          <a:bodyPr vert="horz" lIns="91440" tIns="45720" rIns="91440" bIns="45720" rtlCol="0">
            <a:normAutofit/>
          </a:bodyPr>
          <a:lstStyle/>
          <a:p>
            <a:r>
              <a:rPr lang="de-DE" dirty="0"/>
              <a:t>Mastertextformat bearbeiten
Zweite Ebene
Dritte Ebene
Vierte Ebene
Fünfte Ebene</a:t>
            </a:r>
          </a:p>
        </p:txBody>
      </p:sp>
      <p:sp>
        <p:nvSpPr>
          <p:cNvPr id="11" name="Eine Ecke des Rechtecks abrunden 10">
            <a:extLst>
              <a:ext uri="{FF2B5EF4-FFF2-40B4-BE49-F238E27FC236}">
                <a16:creationId xmlns:a16="http://schemas.microsoft.com/office/drawing/2014/main" id="{B0134234-2124-4743-B59E-8376C99D87B1}"/>
              </a:ext>
            </a:extLst>
          </p:cNvPr>
          <p:cNvSpPr/>
          <p:nvPr userDrawn="1"/>
        </p:nvSpPr>
        <p:spPr>
          <a:xfrm>
            <a:off x="-1" y="468350"/>
            <a:ext cx="2841171" cy="342786"/>
          </a:xfrm>
          <a:prstGeom prst="round1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de-DE" sz="1400" dirty="0">
                <a:solidFill>
                  <a:schemeClr val="accent1"/>
                </a:solidFill>
              </a:rPr>
              <a:t>BIP</a:t>
            </a:r>
            <a:r>
              <a:rPr lang="de-DE" sz="1400" dirty="0">
                <a:solidFill>
                  <a:schemeClr val="bg1"/>
                </a:solidFill>
              </a:rPr>
              <a:t> </a:t>
            </a:r>
            <a:r>
              <a:rPr lang="de-DE" sz="1400" dirty="0">
                <a:solidFill>
                  <a:schemeClr val="tx1"/>
                </a:solidFill>
              </a:rPr>
              <a:t>–</a:t>
            </a:r>
            <a:r>
              <a:rPr lang="de-DE" sz="1400" dirty="0">
                <a:solidFill>
                  <a:schemeClr val="bg1"/>
                </a:solidFill>
              </a:rPr>
              <a:t> </a:t>
            </a:r>
            <a:r>
              <a:rPr lang="de-DE" sz="1400" dirty="0" err="1">
                <a:solidFill>
                  <a:schemeClr val="accent1"/>
                </a:solidFill>
              </a:rPr>
              <a:t>Blended</a:t>
            </a:r>
            <a:r>
              <a:rPr lang="de-DE" sz="1400" dirty="0">
                <a:solidFill>
                  <a:schemeClr val="accent1"/>
                </a:solidFill>
              </a:rPr>
              <a:t> Intensive Programme</a:t>
            </a:r>
          </a:p>
        </p:txBody>
      </p:sp>
      <p:sp>
        <p:nvSpPr>
          <p:cNvPr id="10" name="Eine Ecke des Rechtecks abrunden 12">
            <a:extLst>
              <a:ext uri="{FF2B5EF4-FFF2-40B4-BE49-F238E27FC236}">
                <a16:creationId xmlns:a16="http://schemas.microsoft.com/office/drawing/2014/main" id="{861D92E0-7663-8FB2-4B57-3B0BC23E5403}"/>
              </a:ext>
            </a:extLst>
          </p:cNvPr>
          <p:cNvSpPr/>
          <p:nvPr userDrawn="1"/>
        </p:nvSpPr>
        <p:spPr>
          <a:xfrm rot="10800000">
            <a:off x="1040781" y="6181840"/>
            <a:ext cx="11151219" cy="342785"/>
          </a:xfrm>
          <a:prstGeom prst="round1Rect">
            <a:avLst>
              <a:gd name="adj" fmla="val 50000"/>
            </a:avLst>
          </a:prstGeom>
          <a:solidFill>
            <a:srgbClr val="92A1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Fußzeilenplatzhalter 4">
            <a:extLst>
              <a:ext uri="{FF2B5EF4-FFF2-40B4-BE49-F238E27FC236}">
                <a16:creationId xmlns:a16="http://schemas.microsoft.com/office/drawing/2014/main" id="{1565A903-ADDA-8B80-8F1F-4635826DC674}"/>
              </a:ext>
            </a:extLst>
          </p:cNvPr>
          <p:cNvSpPr txBox="1">
            <a:spLocks/>
          </p:cNvSpPr>
          <p:nvPr userDrawn="1"/>
        </p:nvSpPr>
        <p:spPr>
          <a:xfrm>
            <a:off x="5166735" y="6181840"/>
            <a:ext cx="4982736" cy="342785"/>
          </a:xfrm>
          <a:prstGeom prst="rect">
            <a:avLst/>
          </a:prstGeom>
        </p:spPr>
        <p:txBody>
          <a:bodyPr vert="horz" wrap="none" lIns="91440" tIns="45720" rIns="91440" bIns="45720" rtlCol="0" anchor="ctr"/>
          <a:lstStyle>
            <a:defPPr>
              <a:defRPr lang="de-DE"/>
            </a:defPPr>
            <a:lvl1pPr marL="0" algn="r" defTabSz="914400" rtl="0" eaLnBrk="1" fontAlgn="ctr" latinLnBrk="0" hangingPunct="1">
              <a:defRPr sz="1300" kern="1200" baseline="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a:solidFill>
                  <a:schemeClr val="bg1"/>
                </a:solidFill>
              </a:rPr>
              <a:t>Akademisches Auslandsamt – ERASMUS+ </a:t>
            </a:r>
          </a:p>
        </p:txBody>
      </p:sp>
      <p:sp>
        <p:nvSpPr>
          <p:cNvPr id="15" name="Foliennummernplatzhalter 5">
            <a:extLst>
              <a:ext uri="{FF2B5EF4-FFF2-40B4-BE49-F238E27FC236}">
                <a16:creationId xmlns:a16="http://schemas.microsoft.com/office/drawing/2014/main" id="{BBEAE969-7222-E716-8A8B-84D1C748741A}"/>
              </a:ext>
            </a:extLst>
          </p:cNvPr>
          <p:cNvSpPr txBox="1">
            <a:spLocks/>
          </p:cNvSpPr>
          <p:nvPr userDrawn="1"/>
        </p:nvSpPr>
        <p:spPr>
          <a:xfrm>
            <a:off x="10177348" y="6181843"/>
            <a:ext cx="462776" cy="342783"/>
          </a:xfrm>
          <a:prstGeom prst="rect">
            <a:avLst/>
          </a:prstGeom>
          <a:solidFill>
            <a:schemeClr val="tx2"/>
          </a:solidFill>
        </p:spPr>
        <p:txBody>
          <a:bodyPr vert="horz" lIns="91440" tIns="45720" rIns="91440" bIns="45720" rtlCol="0" anchor="ctr"/>
          <a:lstStyle>
            <a:defPPr>
              <a:defRPr lang="de-DE"/>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de-DE" dirty="0">
              <a:solidFill>
                <a:schemeClr val="accent1"/>
              </a:solidFill>
            </a:endParaRPr>
          </a:p>
        </p:txBody>
      </p:sp>
    </p:spTree>
    <p:extLst>
      <p:ext uri="{BB962C8B-B14F-4D97-AF65-F5344CB8AC3E}">
        <p14:creationId xmlns:p14="http://schemas.microsoft.com/office/powerpoint/2010/main" val="2092352356"/>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50" r:id="rId3"/>
    <p:sldLayoutId id="2147483660" r:id="rId4"/>
    <p:sldLayoutId id="2147483651" r:id="rId5"/>
    <p:sldLayoutId id="2147483652" r:id="rId6"/>
    <p:sldLayoutId id="2147483653" r:id="rId7"/>
    <p:sldLayoutId id="2147483654" r:id="rId8"/>
    <p:sldLayoutId id="2147483655" r:id="rId9"/>
    <p:sldLayoutId id="2147483664" r:id="rId10"/>
    <p:sldLayoutId id="2147483656" r:id="rId11"/>
    <p:sldLayoutId id="2147483657" r:id="rId12"/>
    <p:sldLayoutId id="2147483663" r:id="rId13"/>
  </p:sldLayoutIdLst>
  <p:txStyles>
    <p:titleStyle>
      <a:lvl1pPr algn="l" defTabSz="914400" rtl="0" eaLnBrk="1" latinLnBrk="0" hangingPunct="1">
        <a:lnSpc>
          <a:spcPct val="100000"/>
        </a:lnSpc>
        <a:spcBef>
          <a:spcPct val="0"/>
        </a:spcBef>
        <a:buNone/>
        <a:defRPr sz="3600" b="1" i="0" kern="1200" baseline="0">
          <a:solidFill>
            <a:schemeClr val="accent1"/>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000"/>
        </a:spcAft>
        <a:buClr>
          <a:schemeClr val="accent1"/>
        </a:buClr>
        <a:buFont typeface="Arial" panose="020B0604020202020204" pitchFamily="34" charset="0"/>
        <a:buChar char="•"/>
        <a:defRPr sz="2000" kern="120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799" userDrawn="1">
          <p15:clr>
            <a:srgbClr val="F26B43"/>
          </p15:clr>
        </p15:guide>
        <p15:guide id="2" pos="3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2941633D-6D36-49D5-8EE1-790C0EB6D4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4676EF27-F684-4C06-87CA-3124E508E7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C9AC8A7-230A-4BE5-B4A2-12DFA0F8E5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48DD2A-7B01-429A-9AC1-6F51E95EB439}" type="datetimeFigureOut">
              <a:rPr lang="de-DE" smtClean="0"/>
              <a:t>26.01.2024</a:t>
            </a:fld>
            <a:endParaRPr lang="de-DE"/>
          </a:p>
        </p:txBody>
      </p:sp>
      <p:sp>
        <p:nvSpPr>
          <p:cNvPr id="5" name="Fußzeilenplatzhalter 4">
            <a:extLst>
              <a:ext uri="{FF2B5EF4-FFF2-40B4-BE49-F238E27FC236}">
                <a16:creationId xmlns:a16="http://schemas.microsoft.com/office/drawing/2014/main" id="{D063C3F7-EA1F-497F-A49C-1E240FE022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1E0FBD63-9FFD-41FC-95A0-4FC3DD5414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BBB80B-3FDD-4C28-B140-989BDE93785D}" type="slidenum">
              <a:rPr lang="de-DE" smtClean="0"/>
              <a:t>‹Nr.›</a:t>
            </a:fld>
            <a:endParaRPr lang="de-DE"/>
          </a:p>
        </p:txBody>
      </p:sp>
    </p:spTree>
    <p:extLst>
      <p:ext uri="{BB962C8B-B14F-4D97-AF65-F5344CB8AC3E}">
        <p14:creationId xmlns:p14="http://schemas.microsoft.com/office/powerpoint/2010/main" val="3146724433"/>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hyperlink" Target="https://eu.daad.de/infos-fuer-hochschulen/projektdurchfuehrung/mobilitaet-von-einzelpersonen-KA131/blended-intensive-programmes-bip/de/79417-blended-intensive-programmes-bip/" TargetMode="External"/><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hyperlink" Target="mailto:claudia.eckhardt-kamps@vw.ph-heidelberg.de" TargetMode="External"/><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1244418" y="1583871"/>
            <a:ext cx="9278619" cy="2535937"/>
          </a:xfrm>
        </p:spPr>
        <p:txBody>
          <a:bodyPr>
            <a:normAutofit fontScale="90000"/>
          </a:bodyPr>
          <a:lstStyle/>
          <a:p>
            <a:pPr algn="ctr">
              <a:lnSpc>
                <a:spcPts val="4000"/>
              </a:lnSpc>
            </a:pPr>
            <a:br>
              <a:rPr lang="de-DE" altLang="de-DE" sz="5400" dirty="0"/>
            </a:br>
            <a:r>
              <a:rPr lang="de-DE" altLang="de-DE" sz="5400" dirty="0"/>
              <a:t>Erasmus+</a:t>
            </a:r>
            <a:br>
              <a:rPr lang="de-DE" altLang="de-DE" sz="5400" dirty="0"/>
            </a:br>
            <a:br>
              <a:rPr lang="de-DE" altLang="de-DE" sz="5400" dirty="0">
                <a:effectLst>
                  <a:outerShdw blurRad="38100" dist="38100" dir="2700000" algn="tl">
                    <a:srgbClr val="000000">
                      <a:alpha val="43137"/>
                    </a:srgbClr>
                  </a:outerShdw>
                </a:effectLst>
              </a:rPr>
            </a:br>
            <a:r>
              <a:rPr lang="de-DE" altLang="de-DE" sz="5400" dirty="0" err="1">
                <a:effectLst>
                  <a:outerShdw blurRad="38100" dist="38100" dir="2700000" algn="tl">
                    <a:srgbClr val="000000">
                      <a:alpha val="43137"/>
                    </a:srgbClr>
                  </a:outerShdw>
                </a:effectLst>
              </a:rPr>
              <a:t>Blended</a:t>
            </a:r>
            <a:r>
              <a:rPr lang="de-DE" altLang="de-DE" sz="5400" dirty="0">
                <a:effectLst>
                  <a:outerShdw blurRad="38100" dist="38100" dir="2700000" algn="tl">
                    <a:srgbClr val="000000">
                      <a:alpha val="43137"/>
                    </a:srgbClr>
                  </a:outerShdw>
                </a:effectLst>
              </a:rPr>
              <a:t> Intensive Programmes</a:t>
            </a:r>
            <a:br>
              <a:rPr lang="de-DE" altLang="de-DE" sz="5400" dirty="0">
                <a:effectLst>
                  <a:outerShdw blurRad="38100" dist="38100" dir="2700000" algn="tl">
                    <a:srgbClr val="000000">
                      <a:alpha val="43137"/>
                    </a:srgbClr>
                  </a:outerShdw>
                </a:effectLst>
              </a:rPr>
            </a:br>
            <a:r>
              <a:rPr lang="de-DE" altLang="de-DE" sz="5400" dirty="0">
                <a:effectLst>
                  <a:outerShdw blurRad="38100" dist="38100" dir="2700000" algn="tl">
                    <a:srgbClr val="000000">
                      <a:alpha val="43137"/>
                    </a:srgbClr>
                  </a:outerShdw>
                </a:effectLst>
              </a:rPr>
              <a:t>(BIP)</a:t>
            </a:r>
            <a:endParaRPr lang="de-DE" sz="3600" dirty="0">
              <a:effectLst>
                <a:outerShdw blurRad="38100" dist="38100" dir="2700000" algn="tl">
                  <a:srgbClr val="000000">
                    <a:alpha val="43137"/>
                  </a:srgbClr>
                </a:outerShdw>
              </a:effectLst>
            </a:endParaRPr>
          </a:p>
        </p:txBody>
      </p:sp>
      <p:sp>
        <p:nvSpPr>
          <p:cNvPr id="6" name="Textplatzhalter 5"/>
          <p:cNvSpPr>
            <a:spLocks noGrp="1"/>
          </p:cNvSpPr>
          <p:nvPr>
            <p:ph type="body" idx="1"/>
          </p:nvPr>
        </p:nvSpPr>
        <p:spPr>
          <a:xfrm>
            <a:off x="838199" y="3603870"/>
            <a:ext cx="10515600" cy="2013160"/>
          </a:xfrm>
        </p:spPr>
        <p:txBody>
          <a:bodyPr>
            <a:normAutofit fontScale="92500" lnSpcReduction="10000"/>
          </a:bodyPr>
          <a:lstStyle/>
          <a:p>
            <a:pPr algn="ctr"/>
            <a:endParaRPr lang="de-DE" sz="2500" dirty="0"/>
          </a:p>
          <a:p>
            <a:pPr algn="ctr"/>
            <a:r>
              <a:rPr lang="de-DE" sz="3200" b="1" dirty="0">
                <a:solidFill>
                  <a:schemeClr val="accent1">
                    <a:lumMod val="75000"/>
                  </a:schemeClr>
                </a:solidFill>
                <a:latin typeface="+mj-lt"/>
              </a:rPr>
              <a:t>Informationsveranstaltung an der </a:t>
            </a:r>
          </a:p>
          <a:p>
            <a:pPr algn="ctr"/>
            <a:r>
              <a:rPr lang="de-DE" sz="3200" b="1" dirty="0">
                <a:solidFill>
                  <a:schemeClr val="accent1">
                    <a:lumMod val="75000"/>
                  </a:schemeClr>
                </a:solidFill>
                <a:latin typeface="+mj-lt"/>
              </a:rPr>
              <a:t>Pädagogischen Hochschule Heidelberg</a:t>
            </a:r>
          </a:p>
          <a:p>
            <a:pPr algn="ctr"/>
            <a:r>
              <a:rPr lang="de-DE" sz="2800" b="1" dirty="0">
                <a:solidFill>
                  <a:schemeClr val="accent1">
                    <a:lumMod val="75000"/>
                  </a:schemeClr>
                </a:solidFill>
                <a:latin typeface="+mj-lt"/>
              </a:rPr>
              <a:t>25.01.2024 (digital)</a:t>
            </a:r>
          </a:p>
        </p:txBody>
      </p:sp>
    </p:spTree>
    <p:extLst>
      <p:ext uri="{BB962C8B-B14F-4D97-AF65-F5344CB8AC3E}">
        <p14:creationId xmlns:p14="http://schemas.microsoft.com/office/powerpoint/2010/main" val="2568574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2B1F103E-37D5-4B0B-B567-E821AC59B617}"/>
              </a:ext>
            </a:extLst>
          </p:cNvPr>
          <p:cNvSpPr/>
          <p:nvPr/>
        </p:nvSpPr>
        <p:spPr>
          <a:xfrm>
            <a:off x="1488148" y="1203236"/>
            <a:ext cx="9215703" cy="923330"/>
          </a:xfrm>
          <a:prstGeom prst="rect">
            <a:avLst/>
          </a:prstGeom>
        </p:spPr>
        <p:txBody>
          <a:bodyPr wrap="square">
            <a:spAutoFit/>
          </a:bodyPr>
          <a:lstStyle/>
          <a:p>
            <a:r>
              <a:rPr lang="de-DE" b="1" dirty="0">
                <a:solidFill>
                  <a:srgbClr val="000000"/>
                </a:solidFill>
                <a:latin typeface="Source Sans Pro" panose="020B0503030403020204" pitchFamily="34" charset="0"/>
              </a:rPr>
              <a:t>Seit Aufruf 2024 erhalten alle Studierenden bei einer </a:t>
            </a:r>
            <a:r>
              <a:rPr lang="de-DE" b="1" i="1" dirty="0" err="1">
                <a:solidFill>
                  <a:srgbClr val="000000"/>
                </a:solidFill>
                <a:latin typeface="Source Sans Pro" panose="020B0503030403020204" pitchFamily="34" charset="0"/>
              </a:rPr>
              <a:t>short</a:t>
            </a:r>
            <a:r>
              <a:rPr lang="de-DE" b="1" i="1" dirty="0">
                <a:solidFill>
                  <a:srgbClr val="000000"/>
                </a:solidFill>
                <a:latin typeface="Source Sans Pro" panose="020B0503030403020204" pitchFamily="34" charset="0"/>
              </a:rPr>
              <a:t>-term-</a:t>
            </a:r>
            <a:r>
              <a:rPr lang="de-DE" b="1" i="1" dirty="0" err="1">
                <a:solidFill>
                  <a:srgbClr val="000000"/>
                </a:solidFill>
                <a:latin typeface="Source Sans Pro" panose="020B0503030403020204" pitchFamily="34" charset="0"/>
              </a:rPr>
              <a:t>Blended</a:t>
            </a:r>
            <a:r>
              <a:rPr lang="de-DE" b="1" i="1" dirty="0">
                <a:solidFill>
                  <a:srgbClr val="000000"/>
                </a:solidFill>
                <a:latin typeface="Source Sans Pro" panose="020B0503030403020204" pitchFamily="34" charset="0"/>
              </a:rPr>
              <a:t>-</a:t>
            </a:r>
            <a:r>
              <a:rPr lang="de-DE" b="1" dirty="0">
                <a:solidFill>
                  <a:srgbClr val="000000"/>
                </a:solidFill>
                <a:latin typeface="Source Sans Pro" panose="020B0503030403020204" pitchFamily="34" charset="0"/>
              </a:rPr>
              <a:t>Mobilität </a:t>
            </a:r>
            <a:r>
              <a:rPr lang="de-DE" dirty="0">
                <a:solidFill>
                  <a:srgbClr val="000000"/>
                </a:solidFill>
                <a:latin typeface="Source Sans Pro" panose="020B0503030403020204" pitchFamily="34" charset="0"/>
              </a:rPr>
              <a:t>und </a:t>
            </a:r>
            <a:r>
              <a:rPr lang="de-DE" b="1" dirty="0">
                <a:solidFill>
                  <a:srgbClr val="000000"/>
                </a:solidFill>
                <a:latin typeface="Source Sans Pro" panose="020B0503030403020204" pitchFamily="34" charset="0"/>
              </a:rPr>
              <a:t>Personal </a:t>
            </a:r>
            <a:r>
              <a:rPr lang="de-DE" dirty="0">
                <a:solidFill>
                  <a:srgbClr val="000000"/>
                </a:solidFill>
                <a:latin typeface="Source Sans Pro" panose="020B0503030403020204" pitchFamily="34" charset="0"/>
              </a:rPr>
              <a:t>folgende Fahrtkostenpauschale:</a:t>
            </a:r>
            <a:r>
              <a:rPr lang="de-DE" dirty="0"/>
              <a:t> </a:t>
            </a:r>
            <a:br>
              <a:rPr lang="de-DE" dirty="0"/>
            </a:br>
            <a:endParaRPr lang="de-DE" dirty="0"/>
          </a:p>
        </p:txBody>
      </p:sp>
      <p:sp>
        <p:nvSpPr>
          <p:cNvPr id="2" name="Rechteck 1">
            <a:extLst>
              <a:ext uri="{FF2B5EF4-FFF2-40B4-BE49-F238E27FC236}">
                <a16:creationId xmlns:a16="http://schemas.microsoft.com/office/drawing/2014/main" id="{D4994DD0-E996-41C4-937B-F0992B245B7E}"/>
              </a:ext>
            </a:extLst>
          </p:cNvPr>
          <p:cNvSpPr/>
          <p:nvPr/>
        </p:nvSpPr>
        <p:spPr>
          <a:xfrm>
            <a:off x="8188036" y="2660073"/>
            <a:ext cx="602673" cy="2175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Rechteck 4">
            <a:extLst>
              <a:ext uri="{FF2B5EF4-FFF2-40B4-BE49-F238E27FC236}">
                <a16:creationId xmlns:a16="http://schemas.microsoft.com/office/drawing/2014/main" id="{2BC40C17-FFF6-4FC1-8B3D-391CBDE253E2}"/>
              </a:ext>
            </a:extLst>
          </p:cNvPr>
          <p:cNvSpPr/>
          <p:nvPr/>
        </p:nvSpPr>
        <p:spPr>
          <a:xfrm>
            <a:off x="8188036" y="4817713"/>
            <a:ext cx="852055" cy="2175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5">
            <a:extLst>
              <a:ext uri="{FF2B5EF4-FFF2-40B4-BE49-F238E27FC236}">
                <a16:creationId xmlns:a16="http://schemas.microsoft.com/office/drawing/2014/main" id="{AE7076FD-011B-4CC1-AF0F-A8B4F61B5705}"/>
              </a:ext>
            </a:extLst>
          </p:cNvPr>
          <p:cNvSpPr/>
          <p:nvPr/>
        </p:nvSpPr>
        <p:spPr>
          <a:xfrm>
            <a:off x="8215744" y="5323406"/>
            <a:ext cx="852055" cy="2175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aphicFrame>
        <p:nvGraphicFramePr>
          <p:cNvPr id="7" name="Tabelle 6">
            <a:extLst>
              <a:ext uri="{FF2B5EF4-FFF2-40B4-BE49-F238E27FC236}">
                <a16:creationId xmlns:a16="http://schemas.microsoft.com/office/drawing/2014/main" id="{3E967B88-BF74-4692-A00F-29BE0A52738F}"/>
              </a:ext>
            </a:extLst>
          </p:cNvPr>
          <p:cNvGraphicFramePr>
            <a:graphicFrameLocks noGrp="1"/>
          </p:cNvGraphicFramePr>
          <p:nvPr>
            <p:extLst>
              <p:ext uri="{D42A27DB-BD31-4B8C-83A1-F6EECF244321}">
                <p14:modId xmlns:p14="http://schemas.microsoft.com/office/powerpoint/2010/main" val="2651829002"/>
              </p:ext>
            </p:extLst>
          </p:nvPr>
        </p:nvGraphicFramePr>
        <p:xfrm>
          <a:off x="2212848" y="2304035"/>
          <a:ext cx="8664738" cy="3447543"/>
        </p:xfrm>
        <a:graphic>
          <a:graphicData uri="http://schemas.openxmlformats.org/drawingml/2006/table">
            <a:tbl>
              <a:tblPr/>
              <a:tblGrid>
                <a:gridCol w="2833382">
                  <a:extLst>
                    <a:ext uri="{9D8B030D-6E8A-4147-A177-3AD203B41FA5}">
                      <a16:colId xmlns:a16="http://schemas.microsoft.com/office/drawing/2014/main" val="1891032812"/>
                    </a:ext>
                  </a:extLst>
                </a:gridCol>
                <a:gridCol w="2915678">
                  <a:extLst>
                    <a:ext uri="{9D8B030D-6E8A-4147-A177-3AD203B41FA5}">
                      <a16:colId xmlns:a16="http://schemas.microsoft.com/office/drawing/2014/main" val="51444004"/>
                    </a:ext>
                  </a:extLst>
                </a:gridCol>
                <a:gridCol w="2915678">
                  <a:extLst>
                    <a:ext uri="{9D8B030D-6E8A-4147-A177-3AD203B41FA5}">
                      <a16:colId xmlns:a16="http://schemas.microsoft.com/office/drawing/2014/main" val="1081119189"/>
                    </a:ext>
                  </a:extLst>
                </a:gridCol>
              </a:tblGrid>
              <a:tr h="407975">
                <a:tc>
                  <a:txBody>
                    <a:bodyPr/>
                    <a:lstStyle/>
                    <a:p>
                      <a:r>
                        <a:rPr lang="de-DE" sz="1100" b="1" i="0" dirty="0">
                          <a:solidFill>
                            <a:schemeClr val="tx1"/>
                          </a:solidFill>
                          <a:effectLst/>
                          <a:latin typeface="Source Sans Pro" panose="020B0503030403020204" pitchFamily="34" charset="0"/>
                          <a:ea typeface="Source Sans Pro" panose="020B0503030403020204" pitchFamily="34" charset="0"/>
                        </a:rPr>
                        <a:t>Reisedistanz </a:t>
                      </a:r>
                      <a:endParaRPr lang="de-DE" sz="1100" b="1" dirty="0">
                        <a:solidFill>
                          <a:schemeClr val="tx1"/>
                        </a:solidFill>
                        <a:effectLst/>
                        <a:latin typeface="Source Sans Pro" panose="020B0503030403020204" pitchFamily="34" charset="0"/>
                        <a:ea typeface="Source Sans Pro" panose="020B0503030403020204" pitchFamily="34" charset="0"/>
                      </a:endParaRPr>
                    </a:p>
                  </a:txBody>
                  <a:tcPr marL="82906" marR="82906" marT="41453" marB="414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r>
                        <a:rPr lang="de-DE" sz="1100" b="1" i="0">
                          <a:solidFill>
                            <a:schemeClr val="tx1"/>
                          </a:solidFill>
                          <a:effectLst/>
                          <a:latin typeface="Source Sans Pro" panose="020B0503030403020204" pitchFamily="34" charset="0"/>
                          <a:ea typeface="Source Sans Pro" panose="020B0503030403020204" pitchFamily="34" charset="0"/>
                        </a:rPr>
                        <a:t>Standardreise </a:t>
                      </a:r>
                      <a:endParaRPr lang="de-DE" sz="1100" b="1">
                        <a:solidFill>
                          <a:schemeClr val="tx1"/>
                        </a:solidFill>
                        <a:effectLst/>
                        <a:latin typeface="Source Sans Pro" panose="020B0503030403020204" pitchFamily="34" charset="0"/>
                        <a:ea typeface="Source Sans Pro" panose="020B0503030403020204" pitchFamily="34" charset="0"/>
                      </a:endParaRPr>
                    </a:p>
                  </a:txBody>
                  <a:tcPr marL="82906" marR="82906" marT="41453" marB="414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r>
                        <a:rPr lang="de-DE" sz="1100" b="1" i="1" dirty="0">
                          <a:solidFill>
                            <a:schemeClr val="tx1"/>
                          </a:solidFill>
                          <a:effectLst/>
                          <a:latin typeface="Source Sans Pro" panose="020B0503030403020204" pitchFamily="34" charset="0"/>
                          <a:ea typeface="Source Sans Pro" panose="020B0503030403020204" pitchFamily="34" charset="0"/>
                        </a:rPr>
                        <a:t>Green Travel</a:t>
                      </a:r>
                      <a:endParaRPr lang="de-DE" sz="1100" b="1" dirty="0">
                        <a:solidFill>
                          <a:schemeClr val="tx1"/>
                        </a:solidFill>
                        <a:effectLst/>
                        <a:latin typeface="Source Sans Pro" panose="020B0503030403020204" pitchFamily="34" charset="0"/>
                        <a:ea typeface="Source Sans Pro" panose="020B0503030403020204" pitchFamily="34" charset="0"/>
                      </a:endParaRPr>
                    </a:p>
                  </a:txBody>
                  <a:tcPr marL="82906" marR="82906" marT="41453" marB="414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2381617884"/>
                  </a:ext>
                </a:extLst>
              </a:tr>
              <a:tr h="434224">
                <a:tc>
                  <a:txBody>
                    <a:bodyPr/>
                    <a:lstStyle/>
                    <a:p>
                      <a:r>
                        <a:rPr lang="de-DE" sz="1100" b="0" i="0" dirty="0">
                          <a:solidFill>
                            <a:srgbClr val="D13438"/>
                          </a:solidFill>
                          <a:effectLst/>
                          <a:latin typeface="Source Sans Pro" panose="020B0503030403020204" pitchFamily="34" charset="0"/>
                          <a:ea typeface="Source Sans Pro" panose="020B0503030403020204" pitchFamily="34" charset="0"/>
                        </a:rPr>
                        <a:t>10 bis 99 KM </a:t>
                      </a:r>
                      <a:endParaRPr lang="de-DE" sz="1100" dirty="0">
                        <a:effectLst/>
                        <a:latin typeface="Source Sans Pro" panose="020B0503030403020204" pitchFamily="34" charset="0"/>
                        <a:ea typeface="Source Sans Pro" panose="020B0503030403020204" pitchFamily="34" charset="0"/>
                      </a:endParaRPr>
                    </a:p>
                  </a:txBody>
                  <a:tcPr marL="82906" marR="82906" marT="41453" marB="414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1100" b="0" i="0" dirty="0">
                          <a:solidFill>
                            <a:srgbClr val="D13438"/>
                          </a:solidFill>
                          <a:effectLst/>
                          <a:latin typeface="Source Sans Pro" panose="020B0503030403020204" pitchFamily="34" charset="0"/>
                          <a:ea typeface="Source Sans Pro" panose="020B0503030403020204" pitchFamily="34" charset="0"/>
                        </a:rPr>
                        <a:t>28 EUR </a:t>
                      </a:r>
                      <a:endParaRPr lang="de-DE" sz="1100" dirty="0">
                        <a:effectLst/>
                        <a:latin typeface="Source Sans Pro" panose="020B0503030403020204" pitchFamily="34" charset="0"/>
                        <a:ea typeface="Source Sans Pro" panose="020B0503030403020204" pitchFamily="34" charset="0"/>
                      </a:endParaRPr>
                    </a:p>
                  </a:txBody>
                  <a:tcPr marL="82906" marR="82906" marT="41453" marB="414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1100" b="0" i="0">
                          <a:solidFill>
                            <a:srgbClr val="D13438"/>
                          </a:solidFill>
                          <a:effectLst/>
                          <a:latin typeface="Source Sans Pro" panose="020B0503030403020204" pitchFamily="34" charset="0"/>
                          <a:ea typeface="Source Sans Pro" panose="020B0503030403020204" pitchFamily="34" charset="0"/>
                        </a:rPr>
                        <a:t>56 EUR</a:t>
                      </a:r>
                      <a:endParaRPr lang="de-DE" sz="1100">
                        <a:effectLst/>
                        <a:latin typeface="Source Sans Pro" panose="020B0503030403020204" pitchFamily="34" charset="0"/>
                        <a:ea typeface="Source Sans Pro" panose="020B0503030403020204" pitchFamily="34" charset="0"/>
                      </a:endParaRPr>
                    </a:p>
                  </a:txBody>
                  <a:tcPr marL="82906" marR="82906" marT="41453" marB="414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4679638"/>
                  </a:ext>
                </a:extLst>
              </a:tr>
              <a:tr h="434224">
                <a:tc>
                  <a:txBody>
                    <a:bodyPr/>
                    <a:lstStyle/>
                    <a:p>
                      <a:r>
                        <a:rPr lang="de-DE" sz="1100" b="0" i="0" dirty="0">
                          <a:solidFill>
                            <a:srgbClr val="D13438"/>
                          </a:solidFill>
                          <a:effectLst/>
                          <a:latin typeface="Source Sans Pro" panose="020B0503030403020204" pitchFamily="34" charset="0"/>
                          <a:ea typeface="Source Sans Pro" panose="020B0503030403020204" pitchFamily="34" charset="0"/>
                        </a:rPr>
                        <a:t>100 bis 499 KM </a:t>
                      </a:r>
                      <a:endParaRPr lang="de-DE" sz="1100" dirty="0">
                        <a:effectLst/>
                        <a:latin typeface="Source Sans Pro" panose="020B0503030403020204" pitchFamily="34" charset="0"/>
                        <a:ea typeface="Source Sans Pro" panose="020B0503030403020204" pitchFamily="34" charset="0"/>
                      </a:endParaRPr>
                    </a:p>
                  </a:txBody>
                  <a:tcPr marL="82906" marR="82906" marT="41453" marB="414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1100" b="0" i="0">
                          <a:solidFill>
                            <a:srgbClr val="D13438"/>
                          </a:solidFill>
                          <a:effectLst/>
                          <a:latin typeface="Source Sans Pro" panose="020B0503030403020204" pitchFamily="34" charset="0"/>
                          <a:ea typeface="Source Sans Pro" panose="020B0503030403020204" pitchFamily="34" charset="0"/>
                        </a:rPr>
                        <a:t>211 EUR </a:t>
                      </a:r>
                      <a:endParaRPr lang="de-DE" sz="1100">
                        <a:effectLst/>
                        <a:latin typeface="Source Sans Pro" panose="020B0503030403020204" pitchFamily="34" charset="0"/>
                        <a:ea typeface="Source Sans Pro" panose="020B0503030403020204" pitchFamily="34" charset="0"/>
                      </a:endParaRPr>
                    </a:p>
                  </a:txBody>
                  <a:tcPr marL="82906" marR="82906" marT="41453" marB="414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1100" b="0" i="0" dirty="0">
                          <a:solidFill>
                            <a:srgbClr val="D13438"/>
                          </a:solidFill>
                          <a:effectLst/>
                          <a:latin typeface="Source Sans Pro" panose="020B0503030403020204" pitchFamily="34" charset="0"/>
                          <a:ea typeface="Source Sans Pro" panose="020B0503030403020204" pitchFamily="34" charset="0"/>
                        </a:rPr>
                        <a:t>285 EUR</a:t>
                      </a:r>
                      <a:endParaRPr lang="de-DE" sz="1100" dirty="0">
                        <a:effectLst/>
                        <a:latin typeface="Source Sans Pro" panose="020B0503030403020204" pitchFamily="34" charset="0"/>
                        <a:ea typeface="Source Sans Pro" panose="020B0503030403020204" pitchFamily="34" charset="0"/>
                      </a:endParaRPr>
                    </a:p>
                  </a:txBody>
                  <a:tcPr marL="82906" marR="82906" marT="41453" marB="414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3698767"/>
                  </a:ext>
                </a:extLst>
              </a:tr>
              <a:tr h="434224">
                <a:tc>
                  <a:txBody>
                    <a:bodyPr/>
                    <a:lstStyle/>
                    <a:p>
                      <a:r>
                        <a:rPr lang="de-DE" sz="1100" b="0" i="0" dirty="0">
                          <a:solidFill>
                            <a:srgbClr val="D13438"/>
                          </a:solidFill>
                          <a:effectLst/>
                          <a:latin typeface="Source Sans Pro" panose="020B0503030403020204" pitchFamily="34" charset="0"/>
                          <a:ea typeface="Source Sans Pro" panose="020B0503030403020204" pitchFamily="34" charset="0"/>
                        </a:rPr>
                        <a:t>500 bis 1999 KM </a:t>
                      </a:r>
                      <a:endParaRPr lang="de-DE" sz="1100" dirty="0">
                        <a:effectLst/>
                        <a:latin typeface="Source Sans Pro" panose="020B0503030403020204" pitchFamily="34" charset="0"/>
                        <a:ea typeface="Source Sans Pro" panose="020B0503030403020204" pitchFamily="34" charset="0"/>
                      </a:endParaRPr>
                    </a:p>
                  </a:txBody>
                  <a:tcPr marL="82906" marR="82906" marT="41453" marB="414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1100" b="0" i="0">
                          <a:solidFill>
                            <a:srgbClr val="D13438"/>
                          </a:solidFill>
                          <a:effectLst/>
                          <a:latin typeface="Source Sans Pro" panose="020B0503030403020204" pitchFamily="34" charset="0"/>
                          <a:ea typeface="Source Sans Pro" panose="020B0503030403020204" pitchFamily="34" charset="0"/>
                        </a:rPr>
                        <a:t>309 EUR </a:t>
                      </a:r>
                      <a:endParaRPr lang="de-DE" sz="1100">
                        <a:effectLst/>
                        <a:latin typeface="Source Sans Pro" panose="020B0503030403020204" pitchFamily="34" charset="0"/>
                        <a:ea typeface="Source Sans Pro" panose="020B0503030403020204" pitchFamily="34" charset="0"/>
                      </a:endParaRPr>
                    </a:p>
                  </a:txBody>
                  <a:tcPr marL="82906" marR="82906" marT="41453" marB="414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1100" b="0" i="0">
                          <a:solidFill>
                            <a:srgbClr val="D13438"/>
                          </a:solidFill>
                          <a:effectLst/>
                          <a:latin typeface="Source Sans Pro" panose="020B0503030403020204" pitchFamily="34" charset="0"/>
                          <a:ea typeface="Source Sans Pro" panose="020B0503030403020204" pitchFamily="34" charset="0"/>
                        </a:rPr>
                        <a:t>417 EUR</a:t>
                      </a:r>
                      <a:endParaRPr lang="de-DE" sz="1100">
                        <a:effectLst/>
                        <a:latin typeface="Source Sans Pro" panose="020B0503030403020204" pitchFamily="34" charset="0"/>
                        <a:ea typeface="Source Sans Pro" panose="020B0503030403020204" pitchFamily="34" charset="0"/>
                      </a:endParaRPr>
                    </a:p>
                  </a:txBody>
                  <a:tcPr marL="82906" marR="82906" marT="41453" marB="414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3030927"/>
                  </a:ext>
                </a:extLst>
              </a:tr>
              <a:tr h="434224">
                <a:tc>
                  <a:txBody>
                    <a:bodyPr/>
                    <a:lstStyle/>
                    <a:p>
                      <a:r>
                        <a:rPr lang="de-DE" sz="1100" b="0" i="0" dirty="0">
                          <a:solidFill>
                            <a:srgbClr val="D13438"/>
                          </a:solidFill>
                          <a:effectLst/>
                          <a:latin typeface="Source Sans Pro" panose="020B0503030403020204" pitchFamily="34" charset="0"/>
                          <a:ea typeface="Source Sans Pro" panose="020B0503030403020204" pitchFamily="34" charset="0"/>
                        </a:rPr>
                        <a:t>2000 bis 2999 KM </a:t>
                      </a:r>
                      <a:endParaRPr lang="de-DE" sz="1100" dirty="0">
                        <a:effectLst/>
                        <a:latin typeface="Source Sans Pro" panose="020B0503030403020204" pitchFamily="34" charset="0"/>
                        <a:ea typeface="Source Sans Pro" panose="020B0503030403020204" pitchFamily="34" charset="0"/>
                      </a:endParaRPr>
                    </a:p>
                  </a:txBody>
                  <a:tcPr marL="82906" marR="82906" marT="41453" marB="414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1100" b="0" i="0">
                          <a:solidFill>
                            <a:srgbClr val="D13438"/>
                          </a:solidFill>
                          <a:effectLst/>
                          <a:latin typeface="Source Sans Pro" panose="020B0503030403020204" pitchFamily="34" charset="0"/>
                          <a:ea typeface="Source Sans Pro" panose="020B0503030403020204" pitchFamily="34" charset="0"/>
                        </a:rPr>
                        <a:t>395 EUR </a:t>
                      </a:r>
                      <a:endParaRPr lang="de-DE" sz="1100">
                        <a:effectLst/>
                        <a:latin typeface="Source Sans Pro" panose="020B0503030403020204" pitchFamily="34" charset="0"/>
                        <a:ea typeface="Source Sans Pro" panose="020B0503030403020204" pitchFamily="34" charset="0"/>
                      </a:endParaRPr>
                    </a:p>
                  </a:txBody>
                  <a:tcPr marL="82906" marR="82906" marT="41453" marB="414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1100" b="0" i="0">
                          <a:solidFill>
                            <a:srgbClr val="D13438"/>
                          </a:solidFill>
                          <a:effectLst/>
                          <a:latin typeface="Source Sans Pro" panose="020B0503030403020204" pitchFamily="34" charset="0"/>
                          <a:ea typeface="Source Sans Pro" panose="020B0503030403020204" pitchFamily="34" charset="0"/>
                        </a:rPr>
                        <a:t>535 EUR</a:t>
                      </a:r>
                      <a:endParaRPr lang="de-DE" sz="1100">
                        <a:effectLst/>
                        <a:latin typeface="Source Sans Pro" panose="020B0503030403020204" pitchFamily="34" charset="0"/>
                        <a:ea typeface="Source Sans Pro" panose="020B0503030403020204" pitchFamily="34" charset="0"/>
                      </a:endParaRPr>
                    </a:p>
                  </a:txBody>
                  <a:tcPr marL="82906" marR="82906" marT="41453" marB="414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8440633"/>
                  </a:ext>
                </a:extLst>
              </a:tr>
              <a:tr h="434224">
                <a:tc>
                  <a:txBody>
                    <a:bodyPr/>
                    <a:lstStyle/>
                    <a:p>
                      <a:r>
                        <a:rPr lang="de-DE" sz="1100" b="0" i="0" dirty="0">
                          <a:solidFill>
                            <a:srgbClr val="D13438"/>
                          </a:solidFill>
                          <a:effectLst/>
                          <a:latin typeface="Source Sans Pro" panose="020B0503030403020204" pitchFamily="34" charset="0"/>
                          <a:ea typeface="Source Sans Pro" panose="020B0503030403020204" pitchFamily="34" charset="0"/>
                        </a:rPr>
                        <a:t>3000 bis 3999 KM </a:t>
                      </a:r>
                      <a:endParaRPr lang="de-DE" sz="1100" dirty="0">
                        <a:effectLst/>
                        <a:latin typeface="Source Sans Pro" panose="020B0503030403020204" pitchFamily="34" charset="0"/>
                        <a:ea typeface="Source Sans Pro" panose="020B0503030403020204" pitchFamily="34" charset="0"/>
                      </a:endParaRPr>
                    </a:p>
                  </a:txBody>
                  <a:tcPr marL="82906" marR="82906" marT="41453" marB="414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1100" b="0" i="0" dirty="0">
                          <a:solidFill>
                            <a:srgbClr val="D13438"/>
                          </a:solidFill>
                          <a:effectLst/>
                          <a:latin typeface="Source Sans Pro" panose="020B0503030403020204" pitchFamily="34" charset="0"/>
                          <a:ea typeface="Source Sans Pro" panose="020B0503030403020204" pitchFamily="34" charset="0"/>
                        </a:rPr>
                        <a:t>580 EUR </a:t>
                      </a:r>
                      <a:endParaRPr lang="de-DE" sz="1100" dirty="0">
                        <a:effectLst/>
                        <a:latin typeface="Source Sans Pro" panose="020B0503030403020204" pitchFamily="34" charset="0"/>
                        <a:ea typeface="Source Sans Pro" panose="020B0503030403020204" pitchFamily="34" charset="0"/>
                      </a:endParaRPr>
                    </a:p>
                  </a:txBody>
                  <a:tcPr marL="82906" marR="82906" marT="41453" marB="414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1100" b="0" i="0">
                          <a:solidFill>
                            <a:srgbClr val="D13438"/>
                          </a:solidFill>
                          <a:effectLst/>
                          <a:latin typeface="Source Sans Pro" panose="020B0503030403020204" pitchFamily="34" charset="0"/>
                          <a:ea typeface="Source Sans Pro" panose="020B0503030403020204" pitchFamily="34" charset="0"/>
                        </a:rPr>
                        <a:t>785 EUR</a:t>
                      </a:r>
                      <a:endParaRPr lang="de-DE" sz="1100">
                        <a:effectLst/>
                        <a:latin typeface="Source Sans Pro" panose="020B0503030403020204" pitchFamily="34" charset="0"/>
                        <a:ea typeface="Source Sans Pro" panose="020B0503030403020204" pitchFamily="34" charset="0"/>
                      </a:endParaRPr>
                    </a:p>
                  </a:txBody>
                  <a:tcPr marL="82906" marR="82906" marT="41453" marB="414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6249934"/>
                  </a:ext>
                </a:extLst>
              </a:tr>
              <a:tr h="434224">
                <a:tc>
                  <a:txBody>
                    <a:bodyPr/>
                    <a:lstStyle/>
                    <a:p>
                      <a:r>
                        <a:rPr lang="de-DE" sz="1100" b="0" i="0">
                          <a:solidFill>
                            <a:srgbClr val="D13438"/>
                          </a:solidFill>
                          <a:effectLst/>
                          <a:latin typeface="Source Sans Pro" panose="020B0503030403020204" pitchFamily="34" charset="0"/>
                          <a:ea typeface="Source Sans Pro" panose="020B0503030403020204" pitchFamily="34" charset="0"/>
                        </a:rPr>
                        <a:t>4000 bis 7999 KM </a:t>
                      </a:r>
                      <a:endParaRPr lang="de-DE" sz="1100">
                        <a:effectLst/>
                        <a:latin typeface="Source Sans Pro" panose="020B0503030403020204" pitchFamily="34" charset="0"/>
                        <a:ea typeface="Source Sans Pro" panose="020B0503030403020204" pitchFamily="34" charset="0"/>
                      </a:endParaRPr>
                    </a:p>
                  </a:txBody>
                  <a:tcPr marL="82906" marR="82906" marT="41453" marB="414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1100" b="0" i="0" dirty="0">
                          <a:solidFill>
                            <a:srgbClr val="D13438"/>
                          </a:solidFill>
                          <a:effectLst/>
                          <a:latin typeface="Source Sans Pro" panose="020B0503030403020204" pitchFamily="34" charset="0"/>
                          <a:ea typeface="Source Sans Pro" panose="020B0503030403020204" pitchFamily="34" charset="0"/>
                        </a:rPr>
                        <a:t>1.188 EUR </a:t>
                      </a:r>
                      <a:endParaRPr lang="de-DE" sz="1100" dirty="0">
                        <a:effectLst/>
                        <a:latin typeface="Source Sans Pro" panose="020B0503030403020204" pitchFamily="34" charset="0"/>
                        <a:ea typeface="Source Sans Pro" panose="020B0503030403020204" pitchFamily="34" charset="0"/>
                      </a:endParaRPr>
                    </a:p>
                  </a:txBody>
                  <a:tcPr marL="82906" marR="82906" marT="41453" marB="414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1100" b="0" i="0" dirty="0">
                          <a:solidFill>
                            <a:srgbClr val="D13438"/>
                          </a:solidFill>
                          <a:effectLst/>
                          <a:latin typeface="Source Sans Pro" panose="020B0503030403020204" pitchFamily="34" charset="0"/>
                          <a:ea typeface="Source Sans Pro" panose="020B0503030403020204" pitchFamily="34" charset="0"/>
                        </a:rPr>
                        <a:t>1.188 EUR</a:t>
                      </a:r>
                      <a:endParaRPr lang="de-DE" sz="1100" dirty="0">
                        <a:effectLst/>
                        <a:latin typeface="Source Sans Pro" panose="020B0503030403020204" pitchFamily="34" charset="0"/>
                        <a:ea typeface="Source Sans Pro" panose="020B0503030403020204" pitchFamily="34" charset="0"/>
                      </a:endParaRPr>
                    </a:p>
                  </a:txBody>
                  <a:tcPr marL="82906" marR="82906" marT="41453" marB="414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8879547"/>
                  </a:ext>
                </a:extLst>
              </a:tr>
              <a:tr h="434224">
                <a:tc>
                  <a:txBody>
                    <a:bodyPr/>
                    <a:lstStyle/>
                    <a:p>
                      <a:r>
                        <a:rPr lang="de-DE" sz="1100" b="0" i="0">
                          <a:solidFill>
                            <a:srgbClr val="D13438"/>
                          </a:solidFill>
                          <a:effectLst/>
                          <a:latin typeface="Source Sans Pro" panose="020B0503030403020204" pitchFamily="34" charset="0"/>
                          <a:ea typeface="Source Sans Pro" panose="020B0503030403020204" pitchFamily="34" charset="0"/>
                        </a:rPr>
                        <a:t>8000 KM oder mehr </a:t>
                      </a:r>
                      <a:endParaRPr lang="de-DE" sz="1100">
                        <a:effectLst/>
                        <a:latin typeface="Source Sans Pro" panose="020B0503030403020204" pitchFamily="34" charset="0"/>
                        <a:ea typeface="Source Sans Pro" panose="020B0503030403020204" pitchFamily="34" charset="0"/>
                      </a:endParaRPr>
                    </a:p>
                  </a:txBody>
                  <a:tcPr marL="82906" marR="82906" marT="41453" marB="414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1100" b="0" i="0">
                          <a:solidFill>
                            <a:srgbClr val="D13438"/>
                          </a:solidFill>
                          <a:effectLst/>
                          <a:latin typeface="Source Sans Pro" panose="020B0503030403020204" pitchFamily="34" charset="0"/>
                          <a:ea typeface="Source Sans Pro" panose="020B0503030403020204" pitchFamily="34" charset="0"/>
                        </a:rPr>
                        <a:t>1.735 EUR </a:t>
                      </a:r>
                      <a:endParaRPr lang="de-DE" sz="1100">
                        <a:effectLst/>
                        <a:latin typeface="Source Sans Pro" panose="020B0503030403020204" pitchFamily="34" charset="0"/>
                        <a:ea typeface="Source Sans Pro" panose="020B0503030403020204" pitchFamily="34" charset="0"/>
                      </a:endParaRPr>
                    </a:p>
                  </a:txBody>
                  <a:tcPr marL="82906" marR="82906" marT="41453" marB="414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1100" b="0" i="0" dirty="0">
                          <a:solidFill>
                            <a:srgbClr val="D13438"/>
                          </a:solidFill>
                          <a:effectLst/>
                          <a:latin typeface="Source Sans Pro" panose="020B0503030403020204" pitchFamily="34" charset="0"/>
                          <a:ea typeface="Source Sans Pro" panose="020B0503030403020204" pitchFamily="34" charset="0"/>
                        </a:rPr>
                        <a:t>1.735 EUR</a:t>
                      </a:r>
                      <a:endParaRPr lang="de-DE" sz="1100" dirty="0">
                        <a:effectLst/>
                        <a:latin typeface="Source Sans Pro" panose="020B0503030403020204" pitchFamily="34" charset="0"/>
                        <a:ea typeface="Source Sans Pro" panose="020B0503030403020204" pitchFamily="34" charset="0"/>
                      </a:endParaRPr>
                    </a:p>
                  </a:txBody>
                  <a:tcPr marL="82906" marR="82906" marT="41453" marB="4145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71441760"/>
                  </a:ext>
                </a:extLst>
              </a:tr>
            </a:tbl>
          </a:graphicData>
        </a:graphic>
      </p:graphicFrame>
      <p:sp>
        <p:nvSpPr>
          <p:cNvPr id="8" name="Rectangle 1">
            <a:extLst>
              <a:ext uri="{FF2B5EF4-FFF2-40B4-BE49-F238E27FC236}">
                <a16:creationId xmlns:a16="http://schemas.microsoft.com/office/drawing/2014/main" id="{AF05F44E-0EAA-4F69-86CF-1E222B0088F3}"/>
              </a:ext>
            </a:extLst>
          </p:cNvPr>
          <p:cNvSpPr>
            <a:spLocks noChangeArrowheads="1"/>
          </p:cNvSpPr>
          <p:nvPr/>
        </p:nvSpPr>
        <p:spPr bwMode="auto">
          <a:xfrm>
            <a:off x="2052007" y="2017204"/>
            <a:ext cx="613602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400" b="1" i="0" u="none" strike="noStrike" cap="none" normalizeH="0" baseline="0" dirty="0">
                <a:ln>
                  <a:noFill/>
                </a:ln>
                <a:solidFill>
                  <a:srgbClr val="000000"/>
                </a:solidFill>
                <a:effectLst/>
                <a:latin typeface="Source Sans Pro" panose="020B0503030403020204" pitchFamily="34" charset="0"/>
                <a:ea typeface="Source Sans Pro" panose="020B0503030403020204" pitchFamily="34" charset="0"/>
              </a:rPr>
              <a:t>Neue Reisekostenzuschüsse ab dem Aufruf 2024:</a:t>
            </a:r>
          </a:p>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800" b="0" i="0" u="none" strike="noStrike" cap="none" normalizeH="0" baseline="0" dirty="0">
                <a:ln>
                  <a:noFill/>
                </a:ln>
                <a:solidFill>
                  <a:schemeClr val="tx1"/>
                </a:solidFill>
                <a:effectLst/>
              </a:rPr>
            </a:b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13489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ED4D8465-DBD4-4175-B6B3-CD84ACA12E28}"/>
              </a:ext>
            </a:extLst>
          </p:cNvPr>
          <p:cNvSpPr/>
          <p:nvPr/>
        </p:nvSpPr>
        <p:spPr>
          <a:xfrm>
            <a:off x="1667559" y="2379221"/>
            <a:ext cx="9270518" cy="2554545"/>
          </a:xfrm>
          <a:prstGeom prst="rect">
            <a:avLst/>
          </a:prstGeom>
        </p:spPr>
        <p:txBody>
          <a:bodyPr wrap="square">
            <a:spAutoFit/>
          </a:bodyPr>
          <a:lstStyle/>
          <a:p>
            <a:r>
              <a:rPr lang="de-DE" sz="2000" b="1" dirty="0"/>
              <a:t>Zusätzliche Reisetage für Studierende, die umweltfreundlich reisen:</a:t>
            </a:r>
          </a:p>
          <a:p>
            <a:r>
              <a:rPr lang="de-DE" sz="2000" dirty="0"/>
              <a:t>Bei Bedarf ist die individuelle Unterstützung zur Deckung von Aufenthaltskosten für die Reisezeit vor und nach der Aktivität förderfähig, wobei für Teilnehmende und Begleitpersonen, die nicht umweltfreundlich reisen, höchstens zwei Reisetage und für diejenigen, die umweltfreundlich reisen, höchstens sechs Reisetage vorgesehen sind (Erasmus+ Programme Guide 2024, deutsche Version, S. 76f.). </a:t>
            </a:r>
            <a:br>
              <a:rPr lang="de-DE" sz="2000" dirty="0"/>
            </a:br>
            <a:br>
              <a:rPr lang="de-DE" sz="2000" dirty="0"/>
            </a:br>
            <a:endParaRPr lang="de-DE" sz="2000" dirty="0"/>
          </a:p>
        </p:txBody>
      </p:sp>
      <p:sp>
        <p:nvSpPr>
          <p:cNvPr id="4" name="Rechteck 3">
            <a:extLst>
              <a:ext uri="{FF2B5EF4-FFF2-40B4-BE49-F238E27FC236}">
                <a16:creationId xmlns:a16="http://schemas.microsoft.com/office/drawing/2014/main" id="{51F68966-53BE-4274-A71F-496B4E02A96C}"/>
              </a:ext>
            </a:extLst>
          </p:cNvPr>
          <p:cNvSpPr/>
          <p:nvPr/>
        </p:nvSpPr>
        <p:spPr>
          <a:xfrm>
            <a:off x="1158272" y="1383502"/>
            <a:ext cx="6096000" cy="1015663"/>
          </a:xfrm>
          <a:prstGeom prst="rect">
            <a:avLst/>
          </a:prstGeom>
        </p:spPr>
        <p:txBody>
          <a:bodyPr>
            <a:spAutoFit/>
          </a:bodyPr>
          <a:lstStyle/>
          <a:p>
            <a:r>
              <a:rPr lang="de-DE" sz="3600" b="1" dirty="0">
                <a:solidFill>
                  <a:schemeClr val="accent1"/>
                </a:solidFill>
                <a:latin typeface="+mj-lt"/>
                <a:ea typeface="+mj-ea"/>
                <a:cs typeface="+mj-cs"/>
              </a:rPr>
              <a:t>Zusätzliche Reisetage</a:t>
            </a:r>
            <a:br>
              <a:rPr lang="de-DE" sz="2400" b="1" dirty="0">
                <a:solidFill>
                  <a:srgbClr val="000000"/>
                </a:solidFill>
              </a:rPr>
            </a:br>
            <a:endParaRPr lang="de-DE" sz="2400" b="1" dirty="0"/>
          </a:p>
        </p:txBody>
      </p:sp>
    </p:spTree>
    <p:extLst>
      <p:ext uri="{BB962C8B-B14F-4D97-AF65-F5344CB8AC3E}">
        <p14:creationId xmlns:p14="http://schemas.microsoft.com/office/powerpoint/2010/main" val="481480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2240D17D-E7AC-42EC-93A4-516F5577132A}"/>
              </a:ext>
            </a:extLst>
          </p:cNvPr>
          <p:cNvSpPr>
            <a:spLocks noGrp="1"/>
          </p:cNvSpPr>
          <p:nvPr>
            <p:ph type="title"/>
          </p:nvPr>
        </p:nvSpPr>
        <p:spPr>
          <a:xfrm>
            <a:off x="1063504" y="1140923"/>
            <a:ext cx="9683053" cy="1146092"/>
          </a:xfrm>
        </p:spPr>
        <p:txBody>
          <a:bodyPr/>
          <a:lstStyle/>
          <a:p>
            <a:r>
              <a:rPr lang="de-DE" dirty="0"/>
              <a:t>Antragstellung</a:t>
            </a:r>
          </a:p>
        </p:txBody>
      </p:sp>
      <p:sp>
        <p:nvSpPr>
          <p:cNvPr id="6" name="Inhaltsplatzhalter 5">
            <a:extLst>
              <a:ext uri="{FF2B5EF4-FFF2-40B4-BE49-F238E27FC236}">
                <a16:creationId xmlns:a16="http://schemas.microsoft.com/office/drawing/2014/main" id="{9EC5FE22-0909-4E3D-B31E-5F76682FDDC1}"/>
              </a:ext>
            </a:extLst>
          </p:cNvPr>
          <p:cNvSpPr>
            <a:spLocks noGrp="1"/>
          </p:cNvSpPr>
          <p:nvPr>
            <p:ph idx="1"/>
          </p:nvPr>
        </p:nvSpPr>
        <p:spPr>
          <a:xfrm>
            <a:off x="1363147" y="1603960"/>
            <a:ext cx="9986433" cy="4320827"/>
          </a:xfrm>
        </p:spPr>
        <p:txBody>
          <a:bodyPr>
            <a:normAutofit lnSpcReduction="10000"/>
          </a:bodyPr>
          <a:lstStyle/>
          <a:p>
            <a:endParaRPr lang="de-DE" dirty="0"/>
          </a:p>
          <a:p>
            <a:pPr marL="0" indent="0">
              <a:buNone/>
            </a:pPr>
            <a:r>
              <a:rPr lang="de-DE" u="sng" dirty="0"/>
              <a:t>Schritt 1</a:t>
            </a:r>
            <a:r>
              <a:rPr lang="de-DE" dirty="0"/>
              <a:t>: Fachbereich stellt Antrag an Erasmus+ Koordinator der HS</a:t>
            </a:r>
          </a:p>
          <a:p>
            <a:pPr>
              <a:lnSpc>
                <a:spcPct val="150000"/>
              </a:lnSpc>
            </a:pPr>
            <a:r>
              <a:rPr lang="de-DE" dirty="0"/>
              <a:t>Inhalt und Ziele des Gesamtprojekts (inkl. Erwartbarer Ergebnisse) </a:t>
            </a:r>
          </a:p>
          <a:p>
            <a:pPr>
              <a:lnSpc>
                <a:spcPct val="150000"/>
              </a:lnSpc>
            </a:pPr>
            <a:r>
              <a:rPr lang="de-DE" dirty="0"/>
              <a:t>Konkrete Termine der physischen Phase (inkl. Ankunft und Abreise der TN)</a:t>
            </a:r>
          </a:p>
          <a:p>
            <a:pPr>
              <a:lnSpc>
                <a:spcPct val="150000"/>
              </a:lnSpc>
            </a:pPr>
            <a:r>
              <a:rPr lang="de-DE" dirty="0"/>
              <a:t>Zeitraum der virtuellen Phase</a:t>
            </a:r>
          </a:p>
          <a:p>
            <a:pPr>
              <a:lnSpc>
                <a:spcPct val="150000"/>
              </a:lnSpc>
            </a:pPr>
            <a:r>
              <a:rPr lang="de-DE" dirty="0"/>
              <a:t>Angaben zum Erwerb der ECTS-Punkte</a:t>
            </a:r>
          </a:p>
          <a:p>
            <a:pPr>
              <a:lnSpc>
                <a:spcPct val="150000"/>
              </a:lnSpc>
            </a:pPr>
            <a:r>
              <a:rPr lang="de-DE" dirty="0"/>
              <a:t>Angaben zu den Partnerhochschulen (inkl. der Rollenverteilung)</a:t>
            </a:r>
          </a:p>
          <a:p>
            <a:pPr marL="0" indent="0">
              <a:lnSpc>
                <a:spcPct val="150000"/>
              </a:lnSpc>
              <a:buNone/>
            </a:pPr>
            <a:r>
              <a:rPr lang="de-DE" u="sng" dirty="0"/>
              <a:t>Schritt 2</a:t>
            </a:r>
            <a:r>
              <a:rPr lang="de-DE" dirty="0"/>
              <a:t>: Erasmus+ Koordinator an NA/DAAD (im Rahmen der Gesamtantragsstellung für HS)</a:t>
            </a:r>
          </a:p>
          <a:p>
            <a:pPr marL="0" indent="0">
              <a:lnSpc>
                <a:spcPct val="150000"/>
              </a:lnSpc>
              <a:buNone/>
            </a:pPr>
            <a:endParaRPr lang="de-DE" dirty="0"/>
          </a:p>
        </p:txBody>
      </p:sp>
    </p:spTree>
    <p:extLst>
      <p:ext uri="{BB962C8B-B14F-4D97-AF65-F5344CB8AC3E}">
        <p14:creationId xmlns:p14="http://schemas.microsoft.com/office/powerpoint/2010/main" val="2651376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1B643D-E561-453F-9795-BD3210F9F133}"/>
              </a:ext>
            </a:extLst>
          </p:cNvPr>
          <p:cNvSpPr>
            <a:spLocks noGrp="1"/>
          </p:cNvSpPr>
          <p:nvPr>
            <p:ph type="title"/>
          </p:nvPr>
        </p:nvSpPr>
        <p:spPr/>
        <p:txBody>
          <a:bodyPr/>
          <a:lstStyle/>
          <a:p>
            <a:r>
              <a:rPr lang="de-DE" dirty="0"/>
              <a:t>Beispiel 1</a:t>
            </a:r>
          </a:p>
        </p:txBody>
      </p:sp>
      <p:sp>
        <p:nvSpPr>
          <p:cNvPr id="3" name="Inhaltsplatzhalter 2">
            <a:extLst>
              <a:ext uri="{FF2B5EF4-FFF2-40B4-BE49-F238E27FC236}">
                <a16:creationId xmlns:a16="http://schemas.microsoft.com/office/drawing/2014/main" id="{4A453BD8-71FE-4901-9AD4-9D496C1670AC}"/>
              </a:ext>
            </a:extLst>
          </p:cNvPr>
          <p:cNvSpPr>
            <a:spLocks noGrp="1"/>
          </p:cNvSpPr>
          <p:nvPr>
            <p:ph idx="1"/>
          </p:nvPr>
        </p:nvSpPr>
        <p:spPr/>
        <p:txBody>
          <a:bodyPr>
            <a:normAutofit lnSpcReduction="10000"/>
          </a:bodyPr>
          <a:lstStyle/>
          <a:p>
            <a:endParaRPr lang="de-DE" dirty="0"/>
          </a:p>
          <a:p>
            <a:endParaRPr lang="de-DE" dirty="0"/>
          </a:p>
          <a:p>
            <a:pPr marL="0" indent="0">
              <a:buNone/>
            </a:pPr>
            <a:r>
              <a:rPr lang="de-DE" dirty="0"/>
              <a:t>„Digital </a:t>
            </a:r>
            <a:r>
              <a:rPr lang="de-DE" dirty="0" err="1"/>
              <a:t>mindfulness</a:t>
            </a:r>
            <a:r>
              <a:rPr lang="de-DE" dirty="0"/>
              <a:t> </a:t>
            </a:r>
            <a:r>
              <a:rPr lang="de-DE" dirty="0" err="1"/>
              <a:t>bootcamp</a:t>
            </a:r>
            <a:r>
              <a:rPr lang="de-DE" dirty="0"/>
              <a:t>“</a:t>
            </a:r>
          </a:p>
          <a:p>
            <a:pPr marL="0" indent="0">
              <a:buNone/>
            </a:pPr>
            <a:r>
              <a:rPr lang="de-DE" dirty="0"/>
              <a:t>Kooperation zwischen der Hochschule der Medien (</a:t>
            </a:r>
            <a:r>
              <a:rPr lang="de-DE" dirty="0" err="1"/>
              <a:t>HdM</a:t>
            </a:r>
            <a:r>
              <a:rPr lang="de-DE" dirty="0"/>
              <a:t>) Stuttgart, der Karel de Grote University College (</a:t>
            </a:r>
            <a:r>
              <a:rPr lang="de-DE" dirty="0" err="1"/>
              <a:t>KdG</a:t>
            </a:r>
            <a:r>
              <a:rPr lang="de-DE" dirty="0"/>
              <a:t>) Antwerpen, der </a:t>
            </a:r>
            <a:r>
              <a:rPr lang="de-DE" dirty="0" err="1"/>
              <a:t>Hogeschool</a:t>
            </a:r>
            <a:r>
              <a:rPr lang="de-DE" dirty="0"/>
              <a:t> van Amsterdam (</a:t>
            </a:r>
            <a:r>
              <a:rPr lang="de-DE" dirty="0" err="1"/>
              <a:t>HvA</a:t>
            </a:r>
            <a:r>
              <a:rPr lang="de-DE" dirty="0"/>
              <a:t>), und der UCL University College Odense.</a:t>
            </a:r>
          </a:p>
          <a:p>
            <a:pPr marL="0" indent="0">
              <a:buNone/>
            </a:pPr>
            <a:br>
              <a:rPr lang="de-DE" dirty="0"/>
            </a:br>
            <a:r>
              <a:rPr lang="de-DE" b="1" dirty="0"/>
              <a:t>Ziel:</a:t>
            </a:r>
            <a:r>
              <a:rPr lang="de-DE" dirty="0"/>
              <a:t> effizienter und bewusster Umgang mit Technologie und digitaler Kommunikation</a:t>
            </a:r>
          </a:p>
          <a:p>
            <a:pPr marL="0" indent="0">
              <a:buNone/>
            </a:pPr>
            <a:r>
              <a:rPr lang="de-DE" b="1" dirty="0"/>
              <a:t>Virtuelle Komponente:</a:t>
            </a:r>
            <a:r>
              <a:rPr lang="de-DE" dirty="0"/>
              <a:t> Kombination aus Online-</a:t>
            </a:r>
            <a:r>
              <a:rPr lang="de-DE" dirty="0" err="1"/>
              <a:t>Tutoring</a:t>
            </a:r>
            <a:r>
              <a:rPr lang="de-DE" dirty="0"/>
              <a:t> und Selbststudium, Erstellung eines Portfolios, Coaching, etc.</a:t>
            </a:r>
          </a:p>
          <a:p>
            <a:pPr marL="0" indent="0">
              <a:buNone/>
            </a:pPr>
            <a:r>
              <a:rPr lang="de-DE" b="1" dirty="0"/>
              <a:t>Physische Komponente: </a:t>
            </a:r>
            <a:r>
              <a:rPr lang="de-DE" dirty="0"/>
              <a:t>3-tägiges Programm im Zen-Kloster in Buchenberg zur Meditation/digital </a:t>
            </a:r>
            <a:r>
              <a:rPr lang="de-DE" dirty="0" err="1"/>
              <a:t>detox</a:t>
            </a:r>
            <a:endParaRPr lang="de-DE" dirty="0"/>
          </a:p>
        </p:txBody>
      </p:sp>
    </p:spTree>
    <p:extLst>
      <p:ext uri="{BB962C8B-B14F-4D97-AF65-F5344CB8AC3E}">
        <p14:creationId xmlns:p14="http://schemas.microsoft.com/office/powerpoint/2010/main" val="10624360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A68C36-E930-4751-9426-A83B388308EE}"/>
              </a:ext>
            </a:extLst>
          </p:cNvPr>
          <p:cNvSpPr>
            <a:spLocks noGrp="1"/>
          </p:cNvSpPr>
          <p:nvPr>
            <p:ph type="title"/>
          </p:nvPr>
        </p:nvSpPr>
        <p:spPr/>
        <p:txBody>
          <a:bodyPr/>
          <a:lstStyle/>
          <a:p>
            <a:r>
              <a:rPr lang="de-DE" dirty="0"/>
              <a:t>Beispiel 2</a:t>
            </a:r>
          </a:p>
        </p:txBody>
      </p:sp>
      <p:sp>
        <p:nvSpPr>
          <p:cNvPr id="3" name="Inhaltsplatzhalter 2">
            <a:extLst>
              <a:ext uri="{FF2B5EF4-FFF2-40B4-BE49-F238E27FC236}">
                <a16:creationId xmlns:a16="http://schemas.microsoft.com/office/drawing/2014/main" id="{A5294A9D-0321-4D26-B49B-E35B28869A25}"/>
              </a:ext>
            </a:extLst>
          </p:cNvPr>
          <p:cNvSpPr>
            <a:spLocks noGrp="1"/>
          </p:cNvSpPr>
          <p:nvPr>
            <p:ph idx="1"/>
          </p:nvPr>
        </p:nvSpPr>
        <p:spPr>
          <a:xfrm>
            <a:off x="1466020" y="1592505"/>
            <a:ext cx="9986433" cy="4320827"/>
          </a:xfrm>
        </p:spPr>
        <p:txBody>
          <a:bodyPr>
            <a:normAutofit lnSpcReduction="10000"/>
          </a:bodyPr>
          <a:lstStyle/>
          <a:p>
            <a:pPr marL="0" indent="0">
              <a:buNone/>
            </a:pPr>
            <a:endParaRPr lang="de-DE" dirty="0"/>
          </a:p>
          <a:p>
            <a:pPr marL="0" indent="0">
              <a:buNone/>
            </a:pPr>
            <a:r>
              <a:rPr lang="de-DE" dirty="0"/>
              <a:t>„Internationalität trifft Praxis“</a:t>
            </a:r>
          </a:p>
          <a:p>
            <a:pPr marL="0" indent="0">
              <a:buNone/>
            </a:pPr>
            <a:r>
              <a:rPr lang="de-DE" dirty="0"/>
              <a:t>Kooperation zwischen Hochschule Reutlingen (koordinierende und aufnehmende Hochschule) University </a:t>
            </a:r>
            <a:r>
              <a:rPr lang="de-DE" dirty="0" err="1"/>
              <a:t>of</a:t>
            </a:r>
            <a:r>
              <a:rPr lang="de-DE" dirty="0"/>
              <a:t> Borås in Schweden und HAN University </a:t>
            </a:r>
            <a:r>
              <a:rPr lang="de-DE" dirty="0" err="1"/>
              <a:t>of</a:t>
            </a:r>
            <a:r>
              <a:rPr lang="de-DE" dirty="0"/>
              <a:t> Applied Sciences aus den Niederlanden.</a:t>
            </a:r>
          </a:p>
          <a:p>
            <a:pPr marL="0" indent="0">
              <a:buNone/>
            </a:pPr>
            <a:endParaRPr lang="de-DE" dirty="0"/>
          </a:p>
          <a:p>
            <a:pPr marL="0" indent="0">
              <a:buNone/>
            </a:pPr>
            <a:r>
              <a:rPr lang="de-DE" b="1" dirty="0"/>
              <a:t>Ziel: </a:t>
            </a:r>
            <a:r>
              <a:rPr lang="de-DE" dirty="0"/>
              <a:t>Erarbeitung von Lösungskonzepten für das japanische pharmazeutische Unternehmen Takeda mit Sitz in Österreich</a:t>
            </a:r>
          </a:p>
          <a:p>
            <a:pPr marL="0" indent="0">
              <a:buNone/>
            </a:pPr>
            <a:r>
              <a:rPr lang="de-DE" b="1" dirty="0"/>
              <a:t>Virtuelle Komponente: </a:t>
            </a:r>
            <a:r>
              <a:rPr lang="de-DE" dirty="0"/>
              <a:t>Beschäftigung mit Problemstellungen des Pharmazieunternehmens und Erarbeitung von Lösungskonzepte (gemischte Gruppen)</a:t>
            </a:r>
          </a:p>
          <a:p>
            <a:pPr marL="0" indent="0">
              <a:buNone/>
            </a:pPr>
            <a:r>
              <a:rPr lang="de-DE" b="1" dirty="0"/>
              <a:t>Physische Komponente: </a:t>
            </a:r>
            <a:r>
              <a:rPr lang="de-DE" dirty="0"/>
              <a:t>Besuch von Vorlesungen zu entsprechenden Themengebieten und Präsentation der von den jeweiligen Gruppen erarbeiteten Ergebnisse</a:t>
            </a:r>
          </a:p>
        </p:txBody>
      </p:sp>
    </p:spTree>
    <p:extLst>
      <p:ext uri="{BB962C8B-B14F-4D97-AF65-F5344CB8AC3E}">
        <p14:creationId xmlns:p14="http://schemas.microsoft.com/office/powerpoint/2010/main" val="3633178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22583D-E866-4E7B-B54D-7EC41608FD18}"/>
              </a:ext>
            </a:extLst>
          </p:cNvPr>
          <p:cNvSpPr>
            <a:spLocks noGrp="1"/>
          </p:cNvSpPr>
          <p:nvPr>
            <p:ph type="title"/>
          </p:nvPr>
        </p:nvSpPr>
        <p:spPr>
          <a:xfrm>
            <a:off x="1063504" y="1140923"/>
            <a:ext cx="9986433" cy="1146092"/>
          </a:xfrm>
        </p:spPr>
        <p:txBody>
          <a:bodyPr>
            <a:normAutofit/>
          </a:bodyPr>
          <a:lstStyle/>
          <a:p>
            <a:r>
              <a:rPr lang="de-DE" dirty="0"/>
              <a:t>Verwendete Quellen / weiterführende Informationen</a:t>
            </a:r>
          </a:p>
        </p:txBody>
      </p:sp>
      <p:sp>
        <p:nvSpPr>
          <p:cNvPr id="3" name="Inhaltsplatzhalter 2">
            <a:extLst>
              <a:ext uri="{FF2B5EF4-FFF2-40B4-BE49-F238E27FC236}">
                <a16:creationId xmlns:a16="http://schemas.microsoft.com/office/drawing/2014/main" id="{0D0160A8-976C-4222-A523-931082CFCD78}"/>
              </a:ext>
            </a:extLst>
          </p:cNvPr>
          <p:cNvSpPr>
            <a:spLocks noGrp="1"/>
          </p:cNvSpPr>
          <p:nvPr>
            <p:ph idx="1"/>
          </p:nvPr>
        </p:nvSpPr>
        <p:spPr>
          <a:xfrm>
            <a:off x="1871134" y="1573214"/>
            <a:ext cx="9986433" cy="4320827"/>
          </a:xfrm>
        </p:spPr>
        <p:txBody>
          <a:bodyPr/>
          <a:lstStyle/>
          <a:p>
            <a:pPr marL="0" indent="0">
              <a:buNone/>
            </a:pPr>
            <a:endParaRPr lang="de-DE" dirty="0"/>
          </a:p>
          <a:p>
            <a:endParaRPr lang="de-DE" dirty="0"/>
          </a:p>
          <a:p>
            <a:r>
              <a:rPr lang="de-DE" dirty="0">
                <a:hlinkClick r:id="rId3"/>
              </a:rPr>
              <a:t>https://eu.daad.de/infos-fuer-hochschulen/projektdurchfuehrung/mobilitaet-von-einzelpersonen-KA131/blended-intensive-programmes-bip/de/79417-blended-intensive-programmes-bip/</a:t>
            </a:r>
            <a:endParaRPr lang="de-DE" dirty="0"/>
          </a:p>
          <a:p>
            <a:r>
              <a:rPr lang="de-DE" dirty="0"/>
              <a:t>ERASMUS+ Programme Guide</a:t>
            </a:r>
          </a:p>
          <a:p>
            <a:r>
              <a:rPr lang="de-DE" dirty="0"/>
              <a:t>Higher Education Mobility Handbook</a:t>
            </a:r>
          </a:p>
          <a:p>
            <a:r>
              <a:rPr lang="de-DE" dirty="0"/>
              <a:t>ERASMUS+ Leitfaden der NA DAAD</a:t>
            </a:r>
          </a:p>
          <a:p>
            <a:endParaRPr lang="de-DE" dirty="0"/>
          </a:p>
          <a:p>
            <a:endParaRPr lang="de-DE" dirty="0"/>
          </a:p>
        </p:txBody>
      </p:sp>
    </p:spTree>
    <p:extLst>
      <p:ext uri="{BB962C8B-B14F-4D97-AF65-F5344CB8AC3E}">
        <p14:creationId xmlns:p14="http://schemas.microsoft.com/office/powerpoint/2010/main" val="15108712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nhaltsplatzhalter 4">
            <a:extLst>
              <a:ext uri="{FF2B5EF4-FFF2-40B4-BE49-F238E27FC236}">
                <a16:creationId xmlns:a16="http://schemas.microsoft.com/office/drawing/2014/main" id="{01B6D033-1730-484B-8E4F-62A43BCA0D1B}"/>
              </a:ext>
            </a:extLst>
          </p:cNvPr>
          <p:cNvPicPr>
            <a:picLocks noGrp="1" noChangeAspect="1"/>
          </p:cNvPicPr>
          <p:nvPr>
            <p:ph idx="1"/>
          </p:nvPr>
        </p:nvPicPr>
        <p:blipFill>
          <a:blip r:embed="rId3"/>
          <a:stretch>
            <a:fillRect/>
          </a:stretch>
        </p:blipFill>
        <p:spPr>
          <a:xfrm>
            <a:off x="3688787" y="2074943"/>
            <a:ext cx="4814425" cy="2708114"/>
          </a:xfrm>
        </p:spPr>
      </p:pic>
      <p:sp>
        <p:nvSpPr>
          <p:cNvPr id="6" name="Textfeld 5">
            <a:extLst>
              <a:ext uri="{FF2B5EF4-FFF2-40B4-BE49-F238E27FC236}">
                <a16:creationId xmlns:a16="http://schemas.microsoft.com/office/drawing/2014/main" id="{F62ADFB0-8298-4A29-84B9-3AAE35ABF7D8}"/>
              </a:ext>
            </a:extLst>
          </p:cNvPr>
          <p:cNvSpPr txBox="1"/>
          <p:nvPr/>
        </p:nvSpPr>
        <p:spPr>
          <a:xfrm>
            <a:off x="2453810" y="4762509"/>
            <a:ext cx="8765570" cy="246221"/>
          </a:xfrm>
          <a:prstGeom prst="rect">
            <a:avLst/>
          </a:prstGeom>
          <a:noFill/>
        </p:spPr>
        <p:txBody>
          <a:bodyPr wrap="square" rtlCol="0">
            <a:spAutoFit/>
          </a:bodyPr>
          <a:lstStyle/>
          <a:p>
            <a:r>
              <a:rPr lang="de-DE" sz="1000" dirty="0"/>
              <a:t>https://2.bp.blogspot.com/-ybA6oXQQ29g/V4FWt-C76TI/AAAAAAAABuA/BawCorzgHmM5hqoK6fvdsZEhyioTOsf5wCLcB/s1600/fragen.jpg</a:t>
            </a:r>
          </a:p>
        </p:txBody>
      </p:sp>
      <p:sp>
        <p:nvSpPr>
          <p:cNvPr id="7" name="Textfeld 6">
            <a:extLst>
              <a:ext uri="{FF2B5EF4-FFF2-40B4-BE49-F238E27FC236}">
                <a16:creationId xmlns:a16="http://schemas.microsoft.com/office/drawing/2014/main" id="{30EE0508-06A0-4408-9E22-BFE055B4F051}"/>
              </a:ext>
            </a:extLst>
          </p:cNvPr>
          <p:cNvSpPr txBox="1"/>
          <p:nvPr/>
        </p:nvSpPr>
        <p:spPr>
          <a:xfrm>
            <a:off x="5511576" y="1654138"/>
            <a:ext cx="1183722" cy="369332"/>
          </a:xfrm>
          <a:prstGeom prst="rect">
            <a:avLst/>
          </a:prstGeom>
          <a:noFill/>
        </p:spPr>
        <p:txBody>
          <a:bodyPr wrap="none" rtlCol="0">
            <a:spAutoFit/>
          </a:bodyPr>
          <a:lstStyle/>
          <a:p>
            <a:r>
              <a:rPr lang="de-DE" b="1" dirty="0"/>
              <a:t>FRAGEN??</a:t>
            </a:r>
          </a:p>
        </p:txBody>
      </p:sp>
    </p:spTree>
    <p:extLst>
      <p:ext uri="{BB962C8B-B14F-4D97-AF65-F5344CB8AC3E}">
        <p14:creationId xmlns:p14="http://schemas.microsoft.com/office/powerpoint/2010/main" val="2253399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0F5F4A-C300-4EFA-B851-E68C1DD8A1E1}"/>
              </a:ext>
            </a:extLst>
          </p:cNvPr>
          <p:cNvSpPr>
            <a:spLocks noGrp="1"/>
          </p:cNvSpPr>
          <p:nvPr>
            <p:ph type="title"/>
          </p:nvPr>
        </p:nvSpPr>
        <p:spPr/>
        <p:txBody>
          <a:bodyPr/>
          <a:lstStyle/>
          <a:p>
            <a:r>
              <a:rPr lang="de-DE" dirty="0"/>
              <a:t>Ansprechpartnerin</a:t>
            </a:r>
          </a:p>
        </p:txBody>
      </p:sp>
      <p:sp>
        <p:nvSpPr>
          <p:cNvPr id="3" name="Inhaltsplatzhalter 2">
            <a:extLst>
              <a:ext uri="{FF2B5EF4-FFF2-40B4-BE49-F238E27FC236}">
                <a16:creationId xmlns:a16="http://schemas.microsoft.com/office/drawing/2014/main" id="{B1EEA918-9AD3-472F-A8B2-4CD562D591B0}"/>
              </a:ext>
            </a:extLst>
          </p:cNvPr>
          <p:cNvSpPr>
            <a:spLocks noGrp="1"/>
          </p:cNvSpPr>
          <p:nvPr>
            <p:ph idx="1"/>
          </p:nvPr>
        </p:nvSpPr>
        <p:spPr>
          <a:xfrm>
            <a:off x="1359070" y="1396250"/>
            <a:ext cx="9986433" cy="4320827"/>
          </a:xfrm>
        </p:spPr>
        <p:txBody>
          <a:bodyPr>
            <a:normAutofit/>
          </a:bodyPr>
          <a:lstStyle/>
          <a:p>
            <a:endParaRPr lang="de-DE" dirty="0"/>
          </a:p>
          <a:p>
            <a:endParaRPr lang="de-DE" dirty="0"/>
          </a:p>
          <a:p>
            <a:pPr marL="0" indent="0">
              <a:buNone/>
            </a:pPr>
            <a:r>
              <a:rPr lang="de-DE" b="1" dirty="0"/>
              <a:t>Erasmus+ Beauftragte für BIP an der PH Heidelberg</a:t>
            </a:r>
          </a:p>
          <a:p>
            <a:pPr marL="0" indent="0">
              <a:buNone/>
            </a:pPr>
            <a:r>
              <a:rPr lang="de-DE" dirty="0"/>
              <a:t>Dr. Claudia Eckhardt</a:t>
            </a:r>
          </a:p>
          <a:p>
            <a:pPr marL="0" indent="0">
              <a:buNone/>
            </a:pPr>
            <a:r>
              <a:rPr lang="de-DE" sz="1800" dirty="0"/>
              <a:t>Keplerstraße 87</a:t>
            </a:r>
          </a:p>
          <a:p>
            <a:pPr marL="0" indent="0">
              <a:buNone/>
            </a:pPr>
            <a:r>
              <a:rPr lang="de-DE" sz="1800" dirty="0"/>
              <a:t>D-69120 Heidelberg</a:t>
            </a:r>
          </a:p>
          <a:p>
            <a:pPr marL="0" indent="0">
              <a:buNone/>
            </a:pPr>
            <a:r>
              <a:rPr lang="de-DE" sz="1800" dirty="0"/>
              <a:t>Altbau, Raum 221</a:t>
            </a:r>
          </a:p>
          <a:p>
            <a:pPr marL="0" indent="0">
              <a:buNone/>
            </a:pPr>
            <a:r>
              <a:rPr lang="de-DE" sz="1800" dirty="0"/>
              <a:t>Phone: +49 6221 477-174</a:t>
            </a:r>
          </a:p>
          <a:p>
            <a:pPr marL="0" indent="0">
              <a:buNone/>
            </a:pPr>
            <a:r>
              <a:rPr lang="de-DE" sz="1800" dirty="0"/>
              <a:t>Fax: +49 6221 477-444</a:t>
            </a:r>
          </a:p>
          <a:p>
            <a:pPr marL="0" indent="0">
              <a:buNone/>
            </a:pPr>
            <a:r>
              <a:rPr lang="de-DE" sz="1800" dirty="0"/>
              <a:t>Email: </a:t>
            </a:r>
            <a:r>
              <a:rPr lang="de-DE" sz="1800" dirty="0">
                <a:hlinkClick r:id="rId3"/>
              </a:rPr>
              <a:t>claudia.eckhardt-kamps@vw.ph-heidelberg.de</a:t>
            </a:r>
            <a:r>
              <a:rPr lang="de-DE" sz="1800" dirty="0"/>
              <a:t> </a:t>
            </a:r>
          </a:p>
          <a:p>
            <a:pPr marL="0" indent="0">
              <a:buNone/>
            </a:pPr>
            <a:endParaRPr lang="de-DE" dirty="0"/>
          </a:p>
          <a:p>
            <a:pPr marL="0" indent="0">
              <a:buNone/>
            </a:pPr>
            <a:endParaRPr lang="de-DE" dirty="0"/>
          </a:p>
          <a:p>
            <a:pPr marL="0" indent="0">
              <a:buNone/>
            </a:pPr>
            <a:endParaRPr lang="de-DE" dirty="0"/>
          </a:p>
        </p:txBody>
      </p:sp>
    </p:spTree>
    <p:extLst>
      <p:ext uri="{BB962C8B-B14F-4D97-AF65-F5344CB8AC3E}">
        <p14:creationId xmlns:p14="http://schemas.microsoft.com/office/powerpoint/2010/main" val="24598052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2B3F6227-F35F-48B9-AA46-0F2A0974D662}"/>
              </a:ext>
            </a:extLst>
          </p:cNvPr>
          <p:cNvSpPr>
            <a:spLocks noGrp="1"/>
          </p:cNvSpPr>
          <p:nvPr>
            <p:ph idx="1"/>
          </p:nvPr>
        </p:nvSpPr>
        <p:spPr/>
        <p:txBody>
          <a:bodyPr/>
          <a:lstStyle/>
          <a:p>
            <a:pPr marL="0" indent="0">
              <a:buNone/>
            </a:pPr>
            <a:endParaRPr lang="de-DE" dirty="0"/>
          </a:p>
          <a:p>
            <a:pPr marL="0" indent="0">
              <a:buNone/>
            </a:pPr>
            <a:endParaRPr lang="de-DE" dirty="0"/>
          </a:p>
          <a:p>
            <a:pPr marL="0" indent="0">
              <a:buNone/>
            </a:pPr>
            <a:endParaRPr lang="de-DE" dirty="0"/>
          </a:p>
          <a:p>
            <a:pPr marL="0" indent="0" algn="ctr">
              <a:buNone/>
            </a:pPr>
            <a:r>
              <a:rPr lang="de-DE" sz="2400" b="1" dirty="0"/>
              <a:t>Vielen Dank für </a:t>
            </a:r>
            <a:r>
              <a:rPr lang="de-DE" sz="2400" b="1"/>
              <a:t>Ihre Aufmerksamkeit! </a:t>
            </a:r>
            <a:endParaRPr lang="de-DE" sz="2400" b="1" dirty="0"/>
          </a:p>
          <a:p>
            <a:pPr marL="0" indent="0" algn="ctr">
              <a:buNone/>
            </a:pPr>
            <a:r>
              <a:rPr lang="de-DE" sz="2400" b="1" dirty="0">
                <a:sym typeface="Wingdings" panose="05000000000000000000" pitchFamily="2" charset="2"/>
              </a:rPr>
              <a:t></a:t>
            </a:r>
            <a:endParaRPr lang="de-DE" sz="2400" b="1" dirty="0"/>
          </a:p>
        </p:txBody>
      </p:sp>
    </p:spTree>
    <p:extLst>
      <p:ext uri="{BB962C8B-B14F-4D97-AF65-F5344CB8AC3E}">
        <p14:creationId xmlns:p14="http://schemas.microsoft.com/office/powerpoint/2010/main" val="1124371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descr="Ein Bild, das Text enthält.&#10;&#10;Automatisch generierte Beschreibung">
            <a:extLst>
              <a:ext uri="{FF2B5EF4-FFF2-40B4-BE49-F238E27FC236}">
                <a16:creationId xmlns:a16="http://schemas.microsoft.com/office/drawing/2014/main" id="{92865312-6E89-446C-B892-90C07B4032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19073"/>
          <a:stretch>
            <a:fillRect/>
          </a:stretch>
        </p:blipFill>
        <p:spPr bwMode="auto">
          <a:xfrm>
            <a:off x="2430235" y="881105"/>
            <a:ext cx="7331529" cy="5095789"/>
          </a:xfrm>
          <a:prstGeom prst="rect">
            <a:avLst/>
          </a:prstGeom>
          <a:solidFill>
            <a:schemeClr val="bg1"/>
          </a:solidFill>
          <a:ln>
            <a:noFill/>
          </a:ln>
        </p:spPr>
      </p:pic>
    </p:spTree>
    <p:extLst>
      <p:ext uri="{BB962C8B-B14F-4D97-AF65-F5344CB8AC3E}">
        <p14:creationId xmlns:p14="http://schemas.microsoft.com/office/powerpoint/2010/main" val="1634018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10">
            <a:extLst>
              <a:ext uri="{FF2B5EF4-FFF2-40B4-BE49-F238E27FC236}">
                <a16:creationId xmlns:a16="http://schemas.microsoft.com/office/drawing/2014/main" id="{08B3D124-1023-4D68-B81A-FA2F2AAE0EF4}"/>
              </a:ext>
            </a:extLst>
          </p:cNvPr>
          <p:cNvSpPr>
            <a:spLocks noGrp="1" noChangeArrowheads="1"/>
          </p:cNvSpPr>
          <p:nvPr>
            <p:ph idx="1"/>
          </p:nvPr>
        </p:nvSpPr>
        <p:spPr bwMode="auto">
          <a:xfrm>
            <a:off x="1663319" y="874874"/>
            <a:ext cx="9985375" cy="538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indent="0">
              <a:lnSpc>
                <a:spcPct val="150000"/>
              </a:lnSpc>
              <a:buNone/>
            </a:pPr>
            <a:endParaRPr lang="de-DE" dirty="0">
              <a:latin typeface="+mn-lt"/>
            </a:endParaRPr>
          </a:p>
          <a:p>
            <a:pPr>
              <a:lnSpc>
                <a:spcPct val="150000"/>
              </a:lnSpc>
            </a:pPr>
            <a:endParaRPr lang="de-DE" dirty="0">
              <a:latin typeface="+mn-lt"/>
            </a:endParaRPr>
          </a:p>
          <a:p>
            <a:pPr>
              <a:lnSpc>
                <a:spcPct val="150000"/>
              </a:lnSpc>
            </a:pPr>
            <a:r>
              <a:rPr lang="de-DE" sz="2400" dirty="0">
                <a:latin typeface="+mn-lt"/>
              </a:rPr>
              <a:t>Internationalisierung der Lehre</a:t>
            </a:r>
          </a:p>
          <a:p>
            <a:pPr>
              <a:lnSpc>
                <a:spcPct val="150000"/>
              </a:lnSpc>
            </a:pPr>
            <a:r>
              <a:rPr lang="de-DE" sz="2400" dirty="0">
                <a:latin typeface="+mn-lt"/>
              </a:rPr>
              <a:t>Ermöglichung kurzer Studien- bzw. Fortbildungsaufenthalt im Ausland </a:t>
            </a:r>
          </a:p>
          <a:p>
            <a:pPr>
              <a:lnSpc>
                <a:spcPct val="150000"/>
              </a:lnSpc>
            </a:pPr>
            <a:r>
              <a:rPr lang="de-DE" sz="2400" dirty="0">
                <a:latin typeface="+mn-lt"/>
              </a:rPr>
              <a:t>neue Möglichkeiten der internationalen Bildungszusammenarbeit mit dem Ziel der gemeinsamen Entwicklung neuer Lehrformate </a:t>
            </a:r>
          </a:p>
          <a:p>
            <a:pPr>
              <a:lnSpc>
                <a:spcPct val="150000"/>
              </a:lnSpc>
            </a:pPr>
            <a:r>
              <a:rPr lang="de-DE" sz="2400" dirty="0">
                <a:latin typeface="+mn-lt"/>
              </a:rPr>
              <a:t>Einführung von hybriden Lernsettings</a:t>
            </a:r>
            <a:br>
              <a:rPr lang="de-DE" sz="2400" dirty="0"/>
            </a:br>
            <a:br>
              <a:rPr lang="de-DE" sz="2400" dirty="0"/>
            </a:br>
            <a:endParaRPr lang="de-DE" altLang="de-DE" sz="2000" dirty="0"/>
          </a:p>
        </p:txBody>
      </p:sp>
      <p:sp>
        <p:nvSpPr>
          <p:cNvPr id="2" name="Rechteck 1">
            <a:extLst>
              <a:ext uri="{FF2B5EF4-FFF2-40B4-BE49-F238E27FC236}">
                <a16:creationId xmlns:a16="http://schemas.microsoft.com/office/drawing/2014/main" id="{A85A8C76-77F0-4255-BBBC-2E457D073B62}"/>
              </a:ext>
            </a:extLst>
          </p:cNvPr>
          <p:cNvSpPr/>
          <p:nvPr/>
        </p:nvSpPr>
        <p:spPr>
          <a:xfrm>
            <a:off x="1262461" y="1268413"/>
            <a:ext cx="3718647" cy="1200329"/>
          </a:xfrm>
          <a:prstGeom prst="rect">
            <a:avLst/>
          </a:prstGeom>
        </p:spPr>
        <p:txBody>
          <a:bodyPr wrap="none">
            <a:spAutoFit/>
          </a:bodyPr>
          <a:lstStyle/>
          <a:p>
            <a:r>
              <a:rPr lang="de-DE" sz="3600" b="1" dirty="0">
                <a:solidFill>
                  <a:schemeClr val="accent1"/>
                </a:solidFill>
                <a:latin typeface="+mj-lt"/>
                <a:ea typeface="+mj-ea"/>
                <a:cs typeface="+mj-cs"/>
              </a:rPr>
              <a:t>Intention und Ziele </a:t>
            </a:r>
            <a:endParaRPr lang="de-DE" altLang="de-DE" sz="2000" b="1" dirty="0"/>
          </a:p>
          <a:p>
            <a:endParaRPr lang="de-DE" sz="3600" b="1" dirty="0">
              <a:solidFill>
                <a:schemeClr val="accent1"/>
              </a:solidFill>
              <a:latin typeface="+mj-lt"/>
              <a:ea typeface="+mj-ea"/>
              <a:cs typeface="+mj-cs"/>
            </a:endParaRPr>
          </a:p>
        </p:txBody>
      </p:sp>
    </p:spTree>
    <p:extLst>
      <p:ext uri="{BB962C8B-B14F-4D97-AF65-F5344CB8AC3E}">
        <p14:creationId xmlns:p14="http://schemas.microsoft.com/office/powerpoint/2010/main" val="1364847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F8B4FC-20E2-4AD0-84DC-70BD65719774}"/>
              </a:ext>
            </a:extLst>
          </p:cNvPr>
          <p:cNvSpPr>
            <a:spLocks noGrp="1"/>
          </p:cNvSpPr>
          <p:nvPr>
            <p:ph type="title"/>
          </p:nvPr>
        </p:nvSpPr>
        <p:spPr>
          <a:xfrm>
            <a:off x="1063504" y="1522887"/>
            <a:ext cx="6266987" cy="1146092"/>
          </a:xfrm>
        </p:spPr>
        <p:txBody>
          <a:bodyPr/>
          <a:lstStyle/>
          <a:p>
            <a:r>
              <a:rPr lang="de-DE" dirty="0"/>
              <a:t>Intention und Ziele</a:t>
            </a:r>
          </a:p>
        </p:txBody>
      </p:sp>
      <p:sp>
        <p:nvSpPr>
          <p:cNvPr id="3" name="Inhaltsplatzhalter 2">
            <a:extLst>
              <a:ext uri="{FF2B5EF4-FFF2-40B4-BE49-F238E27FC236}">
                <a16:creationId xmlns:a16="http://schemas.microsoft.com/office/drawing/2014/main" id="{0A054E7A-FBBE-4CD4-A775-85148071CAA5}"/>
              </a:ext>
            </a:extLst>
          </p:cNvPr>
          <p:cNvSpPr>
            <a:spLocks noGrp="1"/>
          </p:cNvSpPr>
          <p:nvPr>
            <p:ph idx="1"/>
          </p:nvPr>
        </p:nvSpPr>
        <p:spPr/>
        <p:txBody>
          <a:bodyPr/>
          <a:lstStyle/>
          <a:p>
            <a:endParaRPr lang="de-DE" dirty="0"/>
          </a:p>
          <a:p>
            <a:endParaRPr lang="de-DE" dirty="0"/>
          </a:p>
          <a:p>
            <a:endParaRPr lang="de-DE" dirty="0"/>
          </a:p>
          <a:p>
            <a:pPr>
              <a:lnSpc>
                <a:spcPct val="150000"/>
              </a:lnSpc>
            </a:pPr>
            <a:r>
              <a:rPr lang="de-DE" dirty="0"/>
              <a:t>Ermöglichung von Auslandserfahrung für Studierende, die aus unterschiedlichen Gründen nicht für längere Zeit ins Ausland gehen können</a:t>
            </a:r>
          </a:p>
          <a:p>
            <a:pPr>
              <a:lnSpc>
                <a:spcPct val="150000"/>
              </a:lnSpc>
            </a:pPr>
            <a:r>
              <a:rPr lang="de-DE" dirty="0"/>
              <a:t>Ermöglichung des Austauschs mit internationalen Kommilitoninnen und Kommilitonen </a:t>
            </a:r>
          </a:p>
          <a:p>
            <a:pPr marL="0" indent="0">
              <a:lnSpc>
                <a:spcPct val="150000"/>
              </a:lnSpc>
              <a:buNone/>
            </a:pPr>
            <a:r>
              <a:rPr lang="de-DE" dirty="0"/>
              <a:t>	Ermöglichung eines Kurzaufenthalt im Ausland im Rahmen eines einzelnen 	Seminars/einer Veranstaltung/Summer School o. ä.</a:t>
            </a:r>
          </a:p>
          <a:p>
            <a:pPr marL="0" indent="0">
              <a:buNone/>
            </a:pPr>
            <a:endParaRPr lang="de-DE" dirty="0"/>
          </a:p>
        </p:txBody>
      </p:sp>
      <p:sp>
        <p:nvSpPr>
          <p:cNvPr id="4" name="Pfeil: nach rechts 3">
            <a:extLst>
              <a:ext uri="{FF2B5EF4-FFF2-40B4-BE49-F238E27FC236}">
                <a16:creationId xmlns:a16="http://schemas.microsoft.com/office/drawing/2014/main" id="{14BB1911-1D9D-470F-BF2C-306F5AC8BEB8}"/>
              </a:ext>
            </a:extLst>
          </p:cNvPr>
          <p:cNvSpPr/>
          <p:nvPr/>
        </p:nvSpPr>
        <p:spPr>
          <a:xfrm flipV="1">
            <a:off x="2372810" y="4449365"/>
            <a:ext cx="393539" cy="1274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48517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a:extLst>
              <a:ext uri="{FF2B5EF4-FFF2-40B4-BE49-F238E27FC236}">
                <a16:creationId xmlns:a16="http://schemas.microsoft.com/office/drawing/2014/main" id="{215555E1-DD17-42FC-A2A5-EC8E6B4642FE}"/>
              </a:ext>
            </a:extLst>
          </p:cNvPr>
          <p:cNvSpPr>
            <a:spLocks noGrp="1"/>
          </p:cNvSpPr>
          <p:nvPr>
            <p:ph idx="1"/>
          </p:nvPr>
        </p:nvSpPr>
        <p:spPr>
          <a:xfrm>
            <a:off x="1063504" y="2099574"/>
            <a:ext cx="10330536" cy="4320827"/>
          </a:xfrm>
        </p:spPr>
        <p:txBody>
          <a:bodyPr>
            <a:normAutofit fontScale="25000" lnSpcReduction="20000"/>
          </a:bodyPr>
          <a:lstStyle/>
          <a:p>
            <a:pPr marL="457200" lvl="1" indent="0" algn="just">
              <a:spcBef>
                <a:spcPts val="600"/>
              </a:spcBef>
              <a:buNone/>
            </a:pPr>
            <a:endParaRPr lang="de-DE" sz="1900" dirty="0"/>
          </a:p>
          <a:p>
            <a:pPr marL="457200" lvl="1" indent="0" algn="just">
              <a:spcBef>
                <a:spcPts val="600"/>
              </a:spcBef>
              <a:buNone/>
            </a:pPr>
            <a:endParaRPr lang="de-DE" sz="1900" dirty="0"/>
          </a:p>
          <a:p>
            <a:pPr marL="228600" lvl="1">
              <a:lnSpc>
                <a:spcPct val="170000"/>
              </a:lnSpc>
              <a:spcBef>
                <a:spcPts val="0"/>
              </a:spcBef>
              <a:spcAft>
                <a:spcPts val="1000"/>
              </a:spcAft>
              <a:buClr>
                <a:schemeClr val="accent1"/>
              </a:buClr>
            </a:pPr>
            <a:r>
              <a:rPr lang="de-DE" sz="8000" dirty="0">
                <a:solidFill>
                  <a:schemeClr val="dk1"/>
                </a:solidFill>
              </a:rPr>
              <a:t>Zusammenarbeit von mind. 3 europäischen Hochschulen aus 3 ERASMUS+ Programmländern</a:t>
            </a:r>
          </a:p>
          <a:p>
            <a:pPr marL="228600" lvl="1">
              <a:lnSpc>
                <a:spcPct val="170000"/>
              </a:lnSpc>
              <a:spcBef>
                <a:spcPts val="0"/>
              </a:spcBef>
              <a:spcAft>
                <a:spcPts val="1000"/>
              </a:spcAft>
              <a:buClr>
                <a:schemeClr val="accent1"/>
              </a:buClr>
            </a:pPr>
            <a:r>
              <a:rPr lang="de-DE" sz="8000" dirty="0">
                <a:solidFill>
                  <a:schemeClr val="dk1"/>
                </a:solidFill>
              </a:rPr>
              <a:t>Entwicklung einer innovativen hybriden Veranstaltung für Studierende und/oder Mitarbeitende</a:t>
            </a:r>
          </a:p>
          <a:p>
            <a:pPr marL="228600" lvl="1">
              <a:lnSpc>
                <a:spcPct val="170000"/>
              </a:lnSpc>
              <a:spcBef>
                <a:spcPts val="0"/>
              </a:spcBef>
              <a:spcAft>
                <a:spcPts val="1000"/>
              </a:spcAft>
              <a:buClr>
                <a:schemeClr val="accent1"/>
              </a:buClr>
            </a:pPr>
            <a:r>
              <a:rPr lang="de-DE" sz="8000" dirty="0">
                <a:solidFill>
                  <a:schemeClr val="dk1"/>
                </a:solidFill>
              </a:rPr>
              <a:t>Physische/mobile Lernphase von 5 bis maximal 30 Tagen mit mindestens 10 mobilen Lernenden</a:t>
            </a:r>
          </a:p>
          <a:p>
            <a:pPr marL="228600" lvl="1">
              <a:lnSpc>
                <a:spcPct val="170000"/>
              </a:lnSpc>
              <a:spcBef>
                <a:spcPts val="0"/>
              </a:spcBef>
              <a:spcAft>
                <a:spcPts val="1000"/>
              </a:spcAft>
              <a:buClr>
                <a:schemeClr val="accent1"/>
              </a:buClr>
            </a:pPr>
            <a:r>
              <a:rPr lang="de-DE" sz="8000" dirty="0">
                <a:solidFill>
                  <a:schemeClr val="dk1"/>
                </a:solidFill>
              </a:rPr>
              <a:t>Vergabe von mindestens 3 ECTS für die </a:t>
            </a:r>
            <a:r>
              <a:rPr lang="de-DE" sz="8000">
                <a:solidFill>
                  <a:schemeClr val="dk1"/>
                </a:solidFill>
              </a:rPr>
              <a:t>Veranstaltung </a:t>
            </a:r>
            <a:endParaRPr lang="de-DE" sz="2000" b="1" dirty="0"/>
          </a:p>
          <a:p>
            <a:pPr lvl="1" algn="just">
              <a:spcBef>
                <a:spcPts val="600"/>
              </a:spcBef>
            </a:pPr>
            <a:endParaRPr lang="de-DE" sz="2000" b="1" dirty="0"/>
          </a:p>
          <a:p>
            <a:pPr lvl="1" algn="just">
              <a:spcBef>
                <a:spcPts val="600"/>
              </a:spcBef>
            </a:pPr>
            <a:endParaRPr lang="de-DE" sz="2000" b="1" dirty="0"/>
          </a:p>
          <a:p>
            <a:pPr lvl="1" algn="just">
              <a:spcBef>
                <a:spcPts val="600"/>
              </a:spcBef>
            </a:pPr>
            <a:endParaRPr lang="de-DE" sz="1900" dirty="0"/>
          </a:p>
        </p:txBody>
      </p:sp>
      <p:sp>
        <p:nvSpPr>
          <p:cNvPr id="3" name="Titel 1">
            <a:extLst>
              <a:ext uri="{FF2B5EF4-FFF2-40B4-BE49-F238E27FC236}">
                <a16:creationId xmlns:a16="http://schemas.microsoft.com/office/drawing/2014/main" id="{23238FF9-F88D-43EA-A514-1AA5BDE14ECE}"/>
              </a:ext>
            </a:extLst>
          </p:cNvPr>
          <p:cNvSpPr>
            <a:spLocks noGrp="1"/>
          </p:cNvSpPr>
          <p:nvPr>
            <p:ph type="title"/>
          </p:nvPr>
        </p:nvSpPr>
        <p:spPr>
          <a:xfrm>
            <a:off x="1063504" y="1372416"/>
            <a:ext cx="6266987" cy="1146092"/>
          </a:xfrm>
        </p:spPr>
        <p:txBody>
          <a:bodyPr/>
          <a:lstStyle/>
          <a:p>
            <a:r>
              <a:rPr lang="de-DE" dirty="0"/>
              <a:t>Voraussetzungen</a:t>
            </a:r>
          </a:p>
        </p:txBody>
      </p:sp>
    </p:spTree>
    <p:extLst>
      <p:ext uri="{BB962C8B-B14F-4D97-AF65-F5344CB8AC3E}">
        <p14:creationId xmlns:p14="http://schemas.microsoft.com/office/powerpoint/2010/main" val="3409845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ADE03C6F-F97F-4855-8661-FCD00F8EFFEA}"/>
              </a:ext>
            </a:extLst>
          </p:cNvPr>
          <p:cNvSpPr>
            <a:spLocks noGrp="1"/>
          </p:cNvSpPr>
          <p:nvPr>
            <p:ph idx="1"/>
          </p:nvPr>
        </p:nvSpPr>
        <p:spPr>
          <a:xfrm>
            <a:off x="1365813" y="1720742"/>
            <a:ext cx="10376007" cy="4320827"/>
          </a:xfrm>
        </p:spPr>
        <p:txBody>
          <a:bodyPr>
            <a:normAutofit/>
          </a:bodyPr>
          <a:lstStyle/>
          <a:p>
            <a:pPr marL="0" indent="0" algn="just">
              <a:spcBef>
                <a:spcPts val="600"/>
              </a:spcBef>
              <a:buNone/>
            </a:pPr>
            <a:r>
              <a:rPr lang="de-DE" dirty="0"/>
              <a:t> </a:t>
            </a:r>
            <a:br>
              <a:rPr lang="de-DE" dirty="0"/>
            </a:br>
            <a:r>
              <a:rPr lang="de-DE" dirty="0"/>
              <a:t>Das Konsortium besteht aus mindestens drei Hochschulen (HS), die unterschiedliche Rollen übernehmen:</a:t>
            </a:r>
          </a:p>
          <a:p>
            <a:pPr lvl="1" algn="just">
              <a:spcBef>
                <a:spcPts val="600"/>
              </a:spcBef>
            </a:pPr>
            <a:r>
              <a:rPr lang="de-DE" sz="2000" dirty="0"/>
              <a:t>Die koordinierende HS </a:t>
            </a:r>
          </a:p>
          <a:p>
            <a:pPr lvl="1" algn="just">
              <a:spcBef>
                <a:spcPts val="600"/>
              </a:spcBef>
            </a:pPr>
            <a:r>
              <a:rPr lang="de-DE" sz="2000" dirty="0">
                <a:sym typeface="Wingdings" panose="05000000000000000000" pitchFamily="2" charset="2"/>
              </a:rPr>
              <a:t>Die entsendende HS </a:t>
            </a:r>
          </a:p>
          <a:p>
            <a:pPr lvl="1" algn="just">
              <a:spcBef>
                <a:spcPts val="600"/>
              </a:spcBef>
            </a:pPr>
            <a:r>
              <a:rPr lang="de-DE" sz="2000" dirty="0">
                <a:sym typeface="Wingdings" panose="05000000000000000000" pitchFamily="2" charset="2"/>
              </a:rPr>
              <a:t>Die aufnehmende HS</a:t>
            </a:r>
          </a:p>
          <a:p>
            <a:pPr lvl="1" algn="just">
              <a:spcBef>
                <a:spcPts val="600"/>
              </a:spcBef>
            </a:pPr>
            <a:endParaRPr lang="de-DE" sz="2000" dirty="0">
              <a:sym typeface="Wingdings" panose="05000000000000000000" pitchFamily="2" charset="2"/>
            </a:endParaRPr>
          </a:p>
          <a:p>
            <a:pPr marL="0" indent="0">
              <a:lnSpc>
                <a:spcPct val="150000"/>
              </a:lnSpc>
              <a:buNone/>
            </a:pPr>
            <a:r>
              <a:rPr lang="de-DE" dirty="0"/>
              <a:t>Alle beteiligten HS konzipieren das Lernprojekt (inkl. virtueller Einheiten); sie nehmen die Veranstaltung in ihrem Vorlesungsverzeichnis auf, damit min. 3 ECTS vergeben bzw. anerkannt werden können.</a:t>
            </a:r>
          </a:p>
          <a:p>
            <a:pPr marL="457200" lvl="1" indent="0" algn="just">
              <a:spcBef>
                <a:spcPts val="600"/>
              </a:spcBef>
              <a:buNone/>
            </a:pPr>
            <a:endParaRPr lang="de-DE" sz="2000" dirty="0">
              <a:sym typeface="Wingdings" panose="05000000000000000000" pitchFamily="2" charset="2"/>
            </a:endParaRPr>
          </a:p>
        </p:txBody>
      </p:sp>
      <p:sp>
        <p:nvSpPr>
          <p:cNvPr id="4" name="Titel 1">
            <a:extLst>
              <a:ext uri="{FF2B5EF4-FFF2-40B4-BE49-F238E27FC236}">
                <a16:creationId xmlns:a16="http://schemas.microsoft.com/office/drawing/2014/main" id="{3C1CF82E-ADB0-4B8A-8416-8EDAD6902414}"/>
              </a:ext>
            </a:extLst>
          </p:cNvPr>
          <p:cNvSpPr>
            <a:spLocks noGrp="1"/>
          </p:cNvSpPr>
          <p:nvPr>
            <p:ph type="title"/>
          </p:nvPr>
        </p:nvSpPr>
        <p:spPr>
          <a:xfrm>
            <a:off x="1063504" y="1140923"/>
            <a:ext cx="6266987" cy="1146092"/>
          </a:xfrm>
        </p:spPr>
        <p:txBody>
          <a:bodyPr/>
          <a:lstStyle/>
          <a:p>
            <a:r>
              <a:rPr lang="de-DE" dirty="0"/>
              <a:t>Organisationsstruktur</a:t>
            </a:r>
          </a:p>
        </p:txBody>
      </p:sp>
    </p:spTree>
    <p:extLst>
      <p:ext uri="{BB962C8B-B14F-4D97-AF65-F5344CB8AC3E}">
        <p14:creationId xmlns:p14="http://schemas.microsoft.com/office/powerpoint/2010/main" val="3752662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6DA39B-401E-4324-973C-574DB1A0BF83}"/>
              </a:ext>
            </a:extLst>
          </p:cNvPr>
          <p:cNvSpPr>
            <a:spLocks noGrp="1"/>
          </p:cNvSpPr>
          <p:nvPr>
            <p:ph type="title"/>
          </p:nvPr>
        </p:nvSpPr>
        <p:spPr>
          <a:xfrm>
            <a:off x="1063503" y="1140923"/>
            <a:ext cx="7756405" cy="1146092"/>
          </a:xfrm>
        </p:spPr>
        <p:txBody>
          <a:bodyPr/>
          <a:lstStyle/>
          <a:p>
            <a:r>
              <a:rPr lang="de-DE" dirty="0"/>
              <a:t>Aufgaben koordinierende Hochschule</a:t>
            </a:r>
          </a:p>
        </p:txBody>
      </p:sp>
      <p:sp>
        <p:nvSpPr>
          <p:cNvPr id="3" name="Inhaltsplatzhalter 2">
            <a:extLst>
              <a:ext uri="{FF2B5EF4-FFF2-40B4-BE49-F238E27FC236}">
                <a16:creationId xmlns:a16="http://schemas.microsoft.com/office/drawing/2014/main" id="{0C2D923C-BD69-4268-B1C6-F2820E529BFD}"/>
              </a:ext>
            </a:extLst>
          </p:cNvPr>
          <p:cNvSpPr>
            <a:spLocks noGrp="1"/>
          </p:cNvSpPr>
          <p:nvPr>
            <p:ph idx="1"/>
          </p:nvPr>
        </p:nvSpPr>
        <p:spPr>
          <a:xfrm>
            <a:off x="1419720" y="1974471"/>
            <a:ext cx="9986433" cy="4320827"/>
          </a:xfrm>
        </p:spPr>
        <p:txBody>
          <a:bodyPr>
            <a:normAutofit/>
          </a:bodyPr>
          <a:lstStyle/>
          <a:p>
            <a:pPr>
              <a:lnSpc>
                <a:spcPct val="150000"/>
              </a:lnSpc>
            </a:pPr>
            <a:r>
              <a:rPr lang="de-DE" sz="2400" dirty="0"/>
              <a:t>Gesamtverantwortung und Abschluss aller IIAs mit mobilen Partnern </a:t>
            </a:r>
          </a:p>
          <a:p>
            <a:pPr>
              <a:lnSpc>
                <a:spcPct val="150000"/>
              </a:lnSpc>
            </a:pPr>
            <a:r>
              <a:rPr lang="de-DE" sz="2400" dirty="0"/>
              <a:t>Anlegen des BIPs im </a:t>
            </a:r>
            <a:r>
              <a:rPr lang="de-DE" sz="2400" dirty="0" err="1"/>
              <a:t>Beneficiary</a:t>
            </a:r>
            <a:r>
              <a:rPr lang="de-DE" sz="2400" dirty="0"/>
              <a:t> Module</a:t>
            </a:r>
          </a:p>
          <a:p>
            <a:pPr>
              <a:lnSpc>
                <a:spcPct val="150000"/>
              </a:lnSpc>
            </a:pPr>
            <a:r>
              <a:rPr lang="de-DE" sz="2400" dirty="0"/>
              <a:t>Bestimmung einer akademischen Koordination</a:t>
            </a:r>
          </a:p>
          <a:p>
            <a:pPr>
              <a:lnSpc>
                <a:spcPct val="150000"/>
              </a:lnSpc>
            </a:pPr>
            <a:r>
              <a:rPr lang="de-DE" sz="2400" dirty="0"/>
              <a:t>Beantragung von Organisationsmitteln (OS-Mittel) und ggf. Fördermittel für Mobilität</a:t>
            </a:r>
          </a:p>
          <a:p>
            <a:pPr>
              <a:lnSpc>
                <a:spcPct val="150000"/>
              </a:lnSpc>
            </a:pPr>
            <a:r>
              <a:rPr lang="de-DE" sz="2400" dirty="0"/>
              <a:t>Finanzielle Abwicklung (nicht Mobilität Partner)</a:t>
            </a:r>
          </a:p>
          <a:p>
            <a:endParaRPr lang="de-DE" dirty="0"/>
          </a:p>
        </p:txBody>
      </p:sp>
    </p:spTree>
    <p:extLst>
      <p:ext uri="{BB962C8B-B14F-4D97-AF65-F5344CB8AC3E}">
        <p14:creationId xmlns:p14="http://schemas.microsoft.com/office/powerpoint/2010/main" val="2645668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B23932-1233-409A-B9D2-A300B8B8996B}"/>
              </a:ext>
            </a:extLst>
          </p:cNvPr>
          <p:cNvSpPr>
            <a:spLocks noGrp="1"/>
          </p:cNvSpPr>
          <p:nvPr>
            <p:ph type="title"/>
          </p:nvPr>
        </p:nvSpPr>
        <p:spPr>
          <a:xfrm>
            <a:off x="1063504" y="1140923"/>
            <a:ext cx="9816699" cy="1146092"/>
          </a:xfrm>
        </p:spPr>
        <p:txBody>
          <a:bodyPr>
            <a:normAutofit/>
          </a:bodyPr>
          <a:lstStyle/>
          <a:p>
            <a:r>
              <a:rPr lang="de-DE" dirty="0"/>
              <a:t>Aufgaben entsendende / aufnehmende Hochschule</a:t>
            </a:r>
          </a:p>
        </p:txBody>
      </p:sp>
      <p:sp>
        <p:nvSpPr>
          <p:cNvPr id="3" name="Inhaltsplatzhalter 2">
            <a:extLst>
              <a:ext uri="{FF2B5EF4-FFF2-40B4-BE49-F238E27FC236}">
                <a16:creationId xmlns:a16="http://schemas.microsoft.com/office/drawing/2014/main" id="{C372365F-82B8-4527-8A8B-AF76D1A8055F}"/>
              </a:ext>
            </a:extLst>
          </p:cNvPr>
          <p:cNvSpPr>
            <a:spLocks noGrp="1"/>
          </p:cNvSpPr>
          <p:nvPr>
            <p:ph idx="1"/>
          </p:nvPr>
        </p:nvSpPr>
        <p:spPr>
          <a:xfrm>
            <a:off x="1859559" y="2101791"/>
            <a:ext cx="9986433" cy="3859171"/>
          </a:xfrm>
        </p:spPr>
        <p:txBody>
          <a:bodyPr>
            <a:normAutofit/>
          </a:bodyPr>
          <a:lstStyle/>
          <a:p>
            <a:pPr>
              <a:lnSpc>
                <a:spcPct val="150000"/>
              </a:lnSpc>
            </a:pPr>
            <a:r>
              <a:rPr lang="de-DE" sz="2400" dirty="0">
                <a:solidFill>
                  <a:schemeClr val="dk1"/>
                </a:solidFill>
              </a:rPr>
              <a:t>Bestimmung einer akademischen Koordination</a:t>
            </a:r>
          </a:p>
          <a:p>
            <a:pPr>
              <a:lnSpc>
                <a:spcPct val="150000"/>
              </a:lnSpc>
            </a:pPr>
            <a:r>
              <a:rPr lang="de-DE" sz="2400" dirty="0">
                <a:solidFill>
                  <a:schemeClr val="dk1"/>
                </a:solidFill>
              </a:rPr>
              <a:t>Auswahl und Nominierung der zu entsendenden Studierenden</a:t>
            </a:r>
            <a:r>
              <a:rPr lang="de-DE" sz="2400" dirty="0"/>
              <a:t> </a:t>
            </a:r>
          </a:p>
          <a:p>
            <a:pPr>
              <a:lnSpc>
                <a:spcPct val="150000"/>
              </a:lnSpc>
            </a:pPr>
            <a:r>
              <a:rPr lang="de-DE" sz="2400" dirty="0"/>
              <a:t>Förderung der mobilen Studierenden/Lernenden (+Bericht)</a:t>
            </a:r>
          </a:p>
          <a:p>
            <a:pPr>
              <a:lnSpc>
                <a:spcPct val="150000"/>
              </a:lnSpc>
            </a:pPr>
            <a:r>
              <a:rPr lang="de-DE" sz="2400" dirty="0"/>
              <a:t>Einpflegen der (mobilen) Teilnehmenden ins </a:t>
            </a:r>
            <a:r>
              <a:rPr lang="de-DE" sz="2400" dirty="0" err="1"/>
              <a:t>Beneficiary</a:t>
            </a:r>
            <a:r>
              <a:rPr lang="de-DE" sz="2400" dirty="0"/>
              <a:t> Module</a:t>
            </a:r>
          </a:p>
          <a:p>
            <a:pPr>
              <a:lnSpc>
                <a:spcPct val="150000"/>
              </a:lnSpc>
            </a:pPr>
            <a:r>
              <a:rPr lang="de-DE" sz="2400" dirty="0"/>
              <a:t>Planung Rahmenprogramm (aufnehmende Hochschule)</a:t>
            </a:r>
          </a:p>
          <a:p>
            <a:pPr>
              <a:lnSpc>
                <a:spcPct val="150000"/>
              </a:lnSpc>
            </a:pPr>
            <a:endParaRPr lang="de-DE" dirty="0"/>
          </a:p>
          <a:p>
            <a:pPr>
              <a:lnSpc>
                <a:spcPct val="150000"/>
              </a:lnSpc>
            </a:pPr>
            <a:endParaRPr lang="de-DE" dirty="0"/>
          </a:p>
          <a:p>
            <a:pPr>
              <a:lnSpc>
                <a:spcPct val="150000"/>
              </a:lnSpc>
            </a:pPr>
            <a:endParaRPr lang="de-DE" dirty="0"/>
          </a:p>
          <a:p>
            <a:pPr>
              <a:lnSpc>
                <a:spcPct val="150000"/>
              </a:lnSpc>
            </a:pPr>
            <a:endParaRPr lang="de-DE" dirty="0"/>
          </a:p>
        </p:txBody>
      </p:sp>
    </p:spTree>
    <p:extLst>
      <p:ext uri="{BB962C8B-B14F-4D97-AF65-F5344CB8AC3E}">
        <p14:creationId xmlns:p14="http://schemas.microsoft.com/office/powerpoint/2010/main" val="2880136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4E6E0A-8A50-44C9-A097-E61DC635E78C}"/>
              </a:ext>
            </a:extLst>
          </p:cNvPr>
          <p:cNvSpPr>
            <a:spLocks noGrp="1"/>
          </p:cNvSpPr>
          <p:nvPr>
            <p:ph type="title"/>
          </p:nvPr>
        </p:nvSpPr>
        <p:spPr/>
        <p:txBody>
          <a:bodyPr/>
          <a:lstStyle/>
          <a:p>
            <a:r>
              <a:rPr lang="de-DE" dirty="0"/>
              <a:t>Förderung</a:t>
            </a:r>
          </a:p>
        </p:txBody>
      </p:sp>
      <p:sp>
        <p:nvSpPr>
          <p:cNvPr id="4" name="Rechteck 3">
            <a:extLst>
              <a:ext uri="{FF2B5EF4-FFF2-40B4-BE49-F238E27FC236}">
                <a16:creationId xmlns:a16="http://schemas.microsoft.com/office/drawing/2014/main" id="{D32FB28F-E0A3-45E9-B09B-F594CDDBE129}"/>
              </a:ext>
            </a:extLst>
          </p:cNvPr>
          <p:cNvSpPr/>
          <p:nvPr/>
        </p:nvSpPr>
        <p:spPr>
          <a:xfrm>
            <a:off x="1392820" y="1713969"/>
            <a:ext cx="9082269" cy="4288353"/>
          </a:xfrm>
          <a:prstGeom prst="rect">
            <a:avLst/>
          </a:prstGeom>
        </p:spPr>
        <p:txBody>
          <a:bodyPr wrap="square">
            <a:spAutoFit/>
          </a:bodyPr>
          <a:lstStyle/>
          <a:p>
            <a:pPr marL="228600" indent="-228600">
              <a:lnSpc>
                <a:spcPct val="150000"/>
              </a:lnSpc>
              <a:spcAft>
                <a:spcPts val="1000"/>
              </a:spcAft>
              <a:buClr>
                <a:schemeClr val="accent1"/>
              </a:buClr>
              <a:buFont typeface="Arial" panose="020B0604020202020204" pitchFamily="34" charset="0"/>
              <a:buChar char="•"/>
            </a:pPr>
            <a:r>
              <a:rPr lang="de-DE" sz="2000" dirty="0">
                <a:solidFill>
                  <a:schemeClr val="dk1"/>
                </a:solidFill>
              </a:rPr>
              <a:t>OS-Summe: abhängig von geplanter Anzahl an TN </a:t>
            </a:r>
          </a:p>
          <a:p>
            <a:pPr marL="228600" indent="-228600">
              <a:lnSpc>
                <a:spcPct val="150000"/>
              </a:lnSpc>
              <a:spcAft>
                <a:spcPts val="1000"/>
              </a:spcAft>
              <a:buClr>
                <a:schemeClr val="accent1"/>
              </a:buClr>
              <a:buFont typeface="Arial" panose="020B0604020202020204" pitchFamily="34" charset="0"/>
              <a:buChar char="•"/>
            </a:pPr>
            <a:r>
              <a:rPr lang="de-DE" sz="2000" dirty="0">
                <a:solidFill>
                  <a:schemeClr val="dk1"/>
                </a:solidFill>
              </a:rPr>
              <a:t>Mobilität: Entsendende Hochschulen verwenden Erasmus+ Mobilitätsmittel zur Förderung der mobilen TN:</a:t>
            </a:r>
            <a:br>
              <a:rPr lang="de-DE" sz="2000" dirty="0">
                <a:solidFill>
                  <a:srgbClr val="000000"/>
                </a:solidFill>
              </a:rPr>
            </a:br>
            <a:endParaRPr lang="de-DE" sz="2000" dirty="0">
              <a:solidFill>
                <a:srgbClr val="000000"/>
              </a:solidFill>
            </a:endParaRPr>
          </a:p>
          <a:p>
            <a:br>
              <a:rPr lang="de-DE" sz="2000" dirty="0">
                <a:solidFill>
                  <a:srgbClr val="000000"/>
                </a:solidFill>
              </a:rPr>
            </a:br>
            <a:br>
              <a:rPr lang="de-DE" sz="2000" dirty="0">
                <a:solidFill>
                  <a:srgbClr val="000000"/>
                </a:solidFill>
              </a:rPr>
            </a:br>
            <a:endParaRPr lang="de-DE" sz="2000" dirty="0">
              <a:solidFill>
                <a:srgbClr val="000000"/>
              </a:solidFill>
            </a:endParaRPr>
          </a:p>
          <a:p>
            <a:endParaRPr lang="de-DE" sz="2000" dirty="0">
              <a:solidFill>
                <a:srgbClr val="000000"/>
              </a:solidFill>
            </a:endParaRPr>
          </a:p>
          <a:p>
            <a:endParaRPr lang="de-DE" sz="2000" dirty="0">
              <a:solidFill>
                <a:srgbClr val="000000"/>
              </a:solidFill>
            </a:endParaRPr>
          </a:p>
          <a:p>
            <a:br>
              <a:rPr lang="de-DE" dirty="0"/>
            </a:br>
            <a:r>
              <a:rPr lang="de-DE" dirty="0"/>
              <a:t>(Förderraten STA: s.o., nicht relevant für OS-Mittel, nicht Ziel des Programms)</a:t>
            </a:r>
          </a:p>
        </p:txBody>
      </p:sp>
      <p:pic>
        <p:nvPicPr>
          <p:cNvPr id="3" name="Grafik 2">
            <a:extLst>
              <a:ext uri="{FF2B5EF4-FFF2-40B4-BE49-F238E27FC236}">
                <a16:creationId xmlns:a16="http://schemas.microsoft.com/office/drawing/2014/main" id="{485AF74B-0E35-43F2-B647-9D90E82C1955}"/>
              </a:ext>
            </a:extLst>
          </p:cNvPr>
          <p:cNvPicPr>
            <a:picLocks noChangeAspect="1"/>
          </p:cNvPicPr>
          <p:nvPr/>
        </p:nvPicPr>
        <p:blipFill>
          <a:blip r:embed="rId3"/>
          <a:stretch>
            <a:fillRect/>
          </a:stretch>
        </p:blipFill>
        <p:spPr>
          <a:xfrm>
            <a:off x="2843613" y="3202756"/>
            <a:ext cx="6681968" cy="2584871"/>
          </a:xfrm>
          <a:prstGeom prst="rect">
            <a:avLst/>
          </a:prstGeom>
        </p:spPr>
      </p:pic>
      <p:sp>
        <p:nvSpPr>
          <p:cNvPr id="5" name="Rechteck 4">
            <a:extLst>
              <a:ext uri="{FF2B5EF4-FFF2-40B4-BE49-F238E27FC236}">
                <a16:creationId xmlns:a16="http://schemas.microsoft.com/office/drawing/2014/main" id="{67E2FB7C-D7C3-474A-AD99-7E55E6509111}"/>
              </a:ext>
            </a:extLst>
          </p:cNvPr>
          <p:cNvSpPr/>
          <p:nvPr/>
        </p:nvSpPr>
        <p:spPr>
          <a:xfrm>
            <a:off x="6216242" y="4068661"/>
            <a:ext cx="2357307" cy="43622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33783883"/>
      </p:ext>
    </p:extLst>
  </p:cSld>
  <p:clrMapOvr>
    <a:masterClrMapping/>
  </p:clrMapOvr>
</p:sld>
</file>

<file path=ppt/theme/theme1.xml><?xml version="1.0" encoding="utf-8"?>
<a:theme xmlns:a="http://schemas.openxmlformats.org/drawingml/2006/main" name="Office">
  <a:themeElements>
    <a:clrScheme name="PHHD Officefarben 1">
      <a:dk1>
        <a:srgbClr val="000000"/>
      </a:dk1>
      <a:lt1>
        <a:srgbClr val="FFFFFF"/>
      </a:lt1>
      <a:dk2>
        <a:srgbClr val="FFC40A"/>
      </a:dk2>
      <a:lt2>
        <a:srgbClr val="FFFFFF"/>
      </a:lt2>
      <a:accent1>
        <a:srgbClr val="1C426F"/>
      </a:accent1>
      <a:accent2>
        <a:srgbClr val="FFC40A"/>
      </a:accent2>
      <a:accent3>
        <a:srgbClr val="1C9AD7"/>
      </a:accent3>
      <a:accent4>
        <a:srgbClr val="D9E126"/>
      </a:accent4>
      <a:accent5>
        <a:srgbClr val="94788E"/>
      </a:accent5>
      <a:accent6>
        <a:srgbClr val="EA8B2D"/>
      </a:accent6>
      <a:hlink>
        <a:srgbClr val="015686"/>
      </a:hlink>
      <a:folHlink>
        <a:srgbClr val="1C9AD7"/>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HHD PPT 16-9_mac" id="{AABB98D3-FF2D-4F9D-B4C2-457911513FAF}" vid="{3A660033-DF7B-47A0-8176-38E35C1F5DF2}"/>
    </a:ext>
  </a:extLst>
</a:theme>
</file>

<file path=ppt/theme/theme2.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872</Words>
  <Application>Microsoft Office PowerPoint</Application>
  <PresentationFormat>Breitbild</PresentationFormat>
  <Paragraphs>154</Paragraphs>
  <Slides>18</Slides>
  <Notes>18</Notes>
  <HiddenSlides>0</HiddenSlides>
  <MMClips>0</MMClips>
  <ScaleCrop>false</ScaleCrop>
  <HeadingPairs>
    <vt:vector size="6" baseType="variant">
      <vt:variant>
        <vt:lpstr>Verwendete Schriftarten</vt:lpstr>
      </vt:variant>
      <vt:variant>
        <vt:i4>6</vt:i4>
      </vt:variant>
      <vt:variant>
        <vt:lpstr>Design</vt:lpstr>
      </vt:variant>
      <vt:variant>
        <vt:i4>2</vt:i4>
      </vt:variant>
      <vt:variant>
        <vt:lpstr>Folientitel</vt:lpstr>
      </vt:variant>
      <vt:variant>
        <vt:i4>18</vt:i4>
      </vt:variant>
    </vt:vector>
  </HeadingPairs>
  <TitlesOfParts>
    <vt:vector size="26" baseType="lpstr">
      <vt:lpstr>Arial</vt:lpstr>
      <vt:lpstr>Calibri</vt:lpstr>
      <vt:lpstr>Calibri Light</vt:lpstr>
      <vt:lpstr>Source Sans Pro</vt:lpstr>
      <vt:lpstr>Verdana</vt:lpstr>
      <vt:lpstr>Wingdings</vt:lpstr>
      <vt:lpstr>Office</vt:lpstr>
      <vt:lpstr>Benutzerdefiniertes Design</vt:lpstr>
      <vt:lpstr> Erasmus+  Blended Intensive Programmes (BIP)</vt:lpstr>
      <vt:lpstr>PowerPoint-Präsentation</vt:lpstr>
      <vt:lpstr>PowerPoint-Präsentation</vt:lpstr>
      <vt:lpstr>Intention und Ziele</vt:lpstr>
      <vt:lpstr>Voraussetzungen</vt:lpstr>
      <vt:lpstr>Organisationsstruktur</vt:lpstr>
      <vt:lpstr>Aufgaben koordinierende Hochschule</vt:lpstr>
      <vt:lpstr>Aufgaben entsendende / aufnehmende Hochschule</vt:lpstr>
      <vt:lpstr>Förderung</vt:lpstr>
      <vt:lpstr>PowerPoint-Präsentation</vt:lpstr>
      <vt:lpstr>PowerPoint-Präsentation</vt:lpstr>
      <vt:lpstr>Antragstellung</vt:lpstr>
      <vt:lpstr>Beispiel 1</vt:lpstr>
      <vt:lpstr>Beispiel 2</vt:lpstr>
      <vt:lpstr>Verwendete Quellen / weiterführende Informationen</vt:lpstr>
      <vt:lpstr>PowerPoint-Präsentation</vt:lpstr>
      <vt:lpstr>Ansprechpartnerin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Überschrift H1</dc:title>
  <dc:creator>Ulrich Birtel</dc:creator>
  <cp:lastModifiedBy>Eckhardt-Kamps Claudia</cp:lastModifiedBy>
  <cp:revision>393</cp:revision>
  <cp:lastPrinted>2024-01-16T14:18:02Z</cp:lastPrinted>
  <dcterms:created xsi:type="dcterms:W3CDTF">2022-05-02T10:09:20Z</dcterms:created>
  <dcterms:modified xsi:type="dcterms:W3CDTF">2024-01-26T07:49:39Z</dcterms:modified>
</cp:coreProperties>
</file>